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334" r:id="rId6"/>
    <p:sldId id="763" r:id="rId7"/>
    <p:sldId id="759" r:id="rId8"/>
    <p:sldId id="760" r:id="rId9"/>
    <p:sldId id="361" r:id="rId10"/>
    <p:sldId id="761" r:id="rId11"/>
    <p:sldId id="762" r:id="rId12"/>
    <p:sldId id="344" r:id="rId13"/>
    <p:sldId id="756" r:id="rId14"/>
    <p:sldId id="758" r:id="rId15"/>
    <p:sldId id="753" r:id="rId16"/>
    <p:sldId id="257" r:id="rId17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96B"/>
    <a:srgbClr val="69D8FF"/>
    <a:srgbClr val="95B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4FC8F9-A49E-4A74-9531-1870C94DECDB}" v="286" dt="2025-02-14T17:54:59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4717" autoAdjust="0"/>
  </p:normalViewPr>
  <p:slideViewPr>
    <p:cSldViewPr snapToGrid="0">
      <p:cViewPr varScale="1">
        <p:scale>
          <a:sx n="101" d="100"/>
          <a:sy n="101" d="100"/>
        </p:scale>
        <p:origin x="912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4"/>
    </p:cViewPr>
  </p:sorterViewPr>
  <p:notesViewPr>
    <p:cSldViewPr snapToGrid="0">
      <p:cViewPr varScale="1">
        <p:scale>
          <a:sx n="86" d="100"/>
          <a:sy n="86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Díaz Ramírez" userId="df7d83af-54c1-43f9-a4ec-fea9744b3563" providerId="ADAL" clId="{CB4FC8F9-A49E-4A74-9531-1870C94DECDB}"/>
    <pc:docChg chg="undo custSel addSld delSld modSld sldOrd modMainMaster">
      <pc:chgData name="Jenny Díaz Ramírez" userId="df7d83af-54c1-43f9-a4ec-fea9744b3563" providerId="ADAL" clId="{CB4FC8F9-A49E-4A74-9531-1870C94DECDB}" dt="2025-02-14T17:54:59.092" v="2063" actId="1076"/>
      <pc:docMkLst>
        <pc:docMk/>
      </pc:docMkLst>
      <pc:sldChg chg="addSp delSp modSp mod chgLayout">
        <pc:chgData name="Jenny Díaz Ramírez" userId="df7d83af-54c1-43f9-a4ec-fea9744b3563" providerId="ADAL" clId="{CB4FC8F9-A49E-4A74-9531-1870C94DECDB}" dt="2025-02-13T22:07:54.011" v="147" actId="20577"/>
        <pc:sldMkLst>
          <pc:docMk/>
          <pc:sldMk cId="1401199327" sldId="256"/>
        </pc:sldMkLst>
        <pc:spChg chg="add del mod ord">
          <ac:chgData name="Jenny Díaz Ramírez" userId="df7d83af-54c1-43f9-a4ec-fea9744b3563" providerId="ADAL" clId="{CB4FC8F9-A49E-4A74-9531-1870C94DECDB}" dt="2025-02-13T22:07:14.876" v="110" actId="478"/>
          <ac:spMkLst>
            <pc:docMk/>
            <pc:sldMk cId="1401199327" sldId="256"/>
            <ac:spMk id="3" creationId="{13AD1CEC-5D33-1233-EB19-ECBB85FADBDB}"/>
          </ac:spMkLst>
        </pc:spChg>
        <pc:spChg chg="del">
          <ac:chgData name="Jenny Díaz Ramírez" userId="df7d83af-54c1-43f9-a4ec-fea9744b3563" providerId="ADAL" clId="{CB4FC8F9-A49E-4A74-9531-1870C94DECDB}" dt="2025-02-13T22:05:03.055" v="34" actId="478"/>
          <ac:spMkLst>
            <pc:docMk/>
            <pc:sldMk cId="1401199327" sldId="256"/>
            <ac:spMk id="4" creationId="{BCE925D8-9331-8752-94E7-0E077F6EFDF7}"/>
          </ac:spMkLst>
        </pc:spChg>
        <pc:spChg chg="add mod">
          <ac:chgData name="Jenny Díaz Ramírez" userId="df7d83af-54c1-43f9-a4ec-fea9744b3563" providerId="ADAL" clId="{CB4FC8F9-A49E-4A74-9531-1870C94DECDB}" dt="2025-02-13T22:07:22.575" v="111" actId="478"/>
          <ac:spMkLst>
            <pc:docMk/>
            <pc:sldMk cId="1401199327" sldId="256"/>
            <ac:spMk id="7" creationId="{407A154D-EA39-1A4A-F21E-18F9B97F0016}"/>
          </ac:spMkLst>
        </pc:spChg>
        <pc:spChg chg="mod ord">
          <ac:chgData name="Jenny Díaz Ramírez" userId="df7d83af-54c1-43f9-a4ec-fea9744b3563" providerId="ADAL" clId="{CB4FC8F9-A49E-4A74-9531-1870C94DECDB}" dt="2025-02-13T22:06:35.063" v="36" actId="14100"/>
          <ac:spMkLst>
            <pc:docMk/>
            <pc:sldMk cId="1401199327" sldId="256"/>
            <ac:spMk id="18" creationId="{F9B274D2-774F-4C24-A448-1EFB461A95EA}"/>
          </ac:spMkLst>
        </pc:spChg>
        <pc:spChg chg="mod ord">
          <ac:chgData name="Jenny Díaz Ramírez" userId="df7d83af-54c1-43f9-a4ec-fea9744b3563" providerId="ADAL" clId="{CB4FC8F9-A49E-4A74-9531-1870C94DECDB}" dt="2025-02-13T22:07:54.011" v="147" actId="20577"/>
          <ac:spMkLst>
            <pc:docMk/>
            <pc:sldMk cId="1401199327" sldId="256"/>
            <ac:spMk id="26" creationId="{C022D7CD-E026-4E29-BE4B-3FA7B1EB6A46}"/>
          </ac:spMkLst>
        </pc:spChg>
        <pc:spChg chg="del mod ord">
          <ac:chgData name="Jenny Díaz Ramírez" userId="df7d83af-54c1-43f9-a4ec-fea9744b3563" providerId="ADAL" clId="{CB4FC8F9-A49E-4A74-9531-1870C94DECDB}" dt="2025-02-13T22:07:22.575" v="111" actId="478"/>
          <ac:spMkLst>
            <pc:docMk/>
            <pc:sldMk cId="1401199327" sldId="256"/>
            <ac:spMk id="36" creationId="{AEEB6582-6001-4276-8F87-1470B6FA1488}"/>
          </ac:spMkLst>
        </pc:spChg>
        <pc:picChg chg="add mod">
          <ac:chgData name="Jenny Díaz Ramírez" userId="df7d83af-54c1-43f9-a4ec-fea9744b3563" providerId="ADAL" clId="{CB4FC8F9-A49E-4A74-9531-1870C94DECDB}" dt="2025-02-13T22:07:12.166" v="108" actId="1076"/>
          <ac:picMkLst>
            <pc:docMk/>
            <pc:sldMk cId="1401199327" sldId="256"/>
            <ac:picMk id="5" creationId="{6FBBF251-B292-9150-ED5F-613A0C7DE85D}"/>
          </ac:picMkLst>
        </pc:picChg>
      </pc:sldChg>
      <pc:sldChg chg="delSp modSp mod">
        <pc:chgData name="Jenny Díaz Ramírez" userId="df7d83af-54c1-43f9-a4ec-fea9744b3563" providerId="ADAL" clId="{CB4FC8F9-A49E-4A74-9531-1870C94DECDB}" dt="2025-02-14T17:35:04.004" v="1834" actId="14100"/>
        <pc:sldMkLst>
          <pc:docMk/>
          <pc:sldMk cId="744007362" sldId="257"/>
        </pc:sldMkLst>
        <pc:spChg chg="del">
          <ac:chgData name="Jenny Díaz Ramírez" userId="df7d83af-54c1-43f9-a4ec-fea9744b3563" providerId="ADAL" clId="{CB4FC8F9-A49E-4A74-9531-1870C94DECDB}" dt="2025-02-14T17:34:40.724" v="1832" actId="478"/>
          <ac:spMkLst>
            <pc:docMk/>
            <pc:sldMk cId="744007362" sldId="257"/>
            <ac:spMk id="10" creationId="{DF86A9A9-A7D9-41CC-88B0-542857E36DAE}"/>
          </ac:spMkLst>
        </pc:spChg>
        <pc:spChg chg="mod">
          <ac:chgData name="Jenny Díaz Ramírez" userId="df7d83af-54c1-43f9-a4ec-fea9744b3563" providerId="ADAL" clId="{CB4FC8F9-A49E-4A74-9531-1870C94DECDB}" dt="2025-02-14T17:33:51.825" v="1739" actId="20577"/>
          <ac:spMkLst>
            <pc:docMk/>
            <pc:sldMk cId="744007362" sldId="257"/>
            <ac:spMk id="19" creationId="{39B2324E-969D-4802-8BB3-E6EC3E221464}"/>
          </ac:spMkLst>
        </pc:spChg>
        <pc:spChg chg="mod">
          <ac:chgData name="Jenny Díaz Ramírez" userId="df7d83af-54c1-43f9-a4ec-fea9744b3563" providerId="ADAL" clId="{CB4FC8F9-A49E-4A74-9531-1870C94DECDB}" dt="2025-02-14T17:34:32.823" v="1831" actId="5793"/>
          <ac:spMkLst>
            <pc:docMk/>
            <pc:sldMk cId="744007362" sldId="257"/>
            <ac:spMk id="28" creationId="{29909120-B013-4872-BAFC-11D63AAABDD4}"/>
          </ac:spMkLst>
        </pc:spChg>
        <pc:picChg chg="mod modCrop">
          <ac:chgData name="Jenny Díaz Ramírez" userId="df7d83af-54c1-43f9-a4ec-fea9744b3563" providerId="ADAL" clId="{CB4FC8F9-A49E-4A74-9531-1870C94DECDB}" dt="2025-02-14T17:35:04.004" v="1834" actId="14100"/>
          <ac:picMkLst>
            <pc:docMk/>
            <pc:sldMk cId="744007362" sldId="257"/>
            <ac:picMk id="118" creationId="{60DBABF2-8CCB-48D8-AFE6-06039507FDF4}"/>
          </ac:picMkLst>
        </pc:picChg>
      </pc:sldChg>
      <pc:sldChg chg="del">
        <pc:chgData name="Jenny Díaz Ramírez" userId="df7d83af-54c1-43f9-a4ec-fea9744b3563" providerId="ADAL" clId="{CB4FC8F9-A49E-4A74-9531-1870C94DECDB}" dt="2025-02-14T17:35:08.737" v="1835" actId="47"/>
        <pc:sldMkLst>
          <pc:docMk/>
          <pc:sldMk cId="660747551" sldId="258"/>
        </pc:sldMkLst>
      </pc:sldChg>
      <pc:sldChg chg="del">
        <pc:chgData name="Jenny Díaz Ramírez" userId="df7d83af-54c1-43f9-a4ec-fea9744b3563" providerId="ADAL" clId="{CB4FC8F9-A49E-4A74-9531-1870C94DECDB}" dt="2025-02-14T17:35:10.056" v="1836" actId="47"/>
        <pc:sldMkLst>
          <pc:docMk/>
          <pc:sldMk cId="1861975649" sldId="259"/>
        </pc:sldMkLst>
      </pc:sldChg>
      <pc:sldChg chg="del">
        <pc:chgData name="Jenny Díaz Ramírez" userId="df7d83af-54c1-43f9-a4ec-fea9744b3563" providerId="ADAL" clId="{CB4FC8F9-A49E-4A74-9531-1870C94DECDB}" dt="2025-02-14T17:33:36.230" v="1721" actId="47"/>
        <pc:sldMkLst>
          <pc:docMk/>
          <pc:sldMk cId="3037267292" sldId="260"/>
        </pc:sldMkLst>
      </pc:sldChg>
      <pc:sldChg chg="del">
        <pc:chgData name="Jenny Díaz Ramírez" userId="df7d83af-54c1-43f9-a4ec-fea9744b3563" providerId="ADAL" clId="{CB4FC8F9-A49E-4A74-9531-1870C94DECDB}" dt="2025-02-14T17:33:36.230" v="1721" actId="47"/>
        <pc:sldMkLst>
          <pc:docMk/>
          <pc:sldMk cId="1670197522" sldId="261"/>
        </pc:sldMkLst>
      </pc:sldChg>
      <pc:sldChg chg="del">
        <pc:chgData name="Jenny Díaz Ramírez" userId="df7d83af-54c1-43f9-a4ec-fea9744b3563" providerId="ADAL" clId="{CB4FC8F9-A49E-4A74-9531-1870C94DECDB}" dt="2025-02-14T17:33:36.230" v="1721" actId="47"/>
        <pc:sldMkLst>
          <pc:docMk/>
          <pc:sldMk cId="2507141644" sldId="262"/>
        </pc:sldMkLst>
      </pc:sldChg>
      <pc:sldChg chg="del">
        <pc:chgData name="Jenny Díaz Ramírez" userId="df7d83af-54c1-43f9-a4ec-fea9744b3563" providerId="ADAL" clId="{CB4FC8F9-A49E-4A74-9531-1870C94DECDB}" dt="2025-02-14T17:33:36.230" v="1721" actId="47"/>
        <pc:sldMkLst>
          <pc:docMk/>
          <pc:sldMk cId="4111861533" sldId="263"/>
        </pc:sldMkLst>
      </pc:sldChg>
      <pc:sldChg chg="del">
        <pc:chgData name="Jenny Díaz Ramírez" userId="df7d83af-54c1-43f9-a4ec-fea9744b3563" providerId="ADAL" clId="{CB4FC8F9-A49E-4A74-9531-1870C94DECDB}" dt="2025-02-14T17:33:36.230" v="1721" actId="47"/>
        <pc:sldMkLst>
          <pc:docMk/>
          <pc:sldMk cId="4056131397" sldId="264"/>
        </pc:sldMkLst>
      </pc:sldChg>
      <pc:sldChg chg="del">
        <pc:chgData name="Jenny Díaz Ramírez" userId="df7d83af-54c1-43f9-a4ec-fea9744b3563" providerId="ADAL" clId="{CB4FC8F9-A49E-4A74-9531-1870C94DECDB}" dt="2025-02-14T17:33:36.230" v="1721" actId="47"/>
        <pc:sldMkLst>
          <pc:docMk/>
          <pc:sldMk cId="2004063493" sldId="265"/>
        </pc:sldMkLst>
      </pc:sldChg>
      <pc:sldChg chg="del">
        <pc:chgData name="Jenny Díaz Ramírez" userId="df7d83af-54c1-43f9-a4ec-fea9744b3563" providerId="ADAL" clId="{CB4FC8F9-A49E-4A74-9531-1870C94DECDB}" dt="2025-02-14T17:33:36.230" v="1721" actId="47"/>
        <pc:sldMkLst>
          <pc:docMk/>
          <pc:sldMk cId="3199711112" sldId="267"/>
        </pc:sldMkLst>
      </pc:sldChg>
      <pc:sldChg chg="del">
        <pc:chgData name="Jenny Díaz Ramírez" userId="df7d83af-54c1-43f9-a4ec-fea9744b3563" providerId="ADAL" clId="{CB4FC8F9-A49E-4A74-9531-1870C94DECDB}" dt="2025-02-14T17:33:36.230" v="1721" actId="47"/>
        <pc:sldMkLst>
          <pc:docMk/>
          <pc:sldMk cId="1355698788" sldId="268"/>
        </pc:sldMkLst>
      </pc:sldChg>
      <pc:sldChg chg="del">
        <pc:chgData name="Jenny Díaz Ramírez" userId="df7d83af-54c1-43f9-a4ec-fea9744b3563" providerId="ADAL" clId="{CB4FC8F9-A49E-4A74-9531-1870C94DECDB}" dt="2025-02-14T17:33:36.230" v="1721" actId="47"/>
        <pc:sldMkLst>
          <pc:docMk/>
          <pc:sldMk cId="1281836439" sldId="269"/>
        </pc:sldMkLst>
      </pc:sldChg>
      <pc:sldChg chg="del">
        <pc:chgData name="Jenny Díaz Ramírez" userId="df7d83af-54c1-43f9-a4ec-fea9744b3563" providerId="ADAL" clId="{CB4FC8F9-A49E-4A74-9531-1870C94DECDB}" dt="2025-02-14T17:33:36.230" v="1721" actId="47"/>
        <pc:sldMkLst>
          <pc:docMk/>
          <pc:sldMk cId="3260611352" sldId="270"/>
        </pc:sldMkLst>
      </pc:sldChg>
      <pc:sldChg chg="del">
        <pc:chgData name="Jenny Díaz Ramírez" userId="df7d83af-54c1-43f9-a4ec-fea9744b3563" providerId="ADAL" clId="{CB4FC8F9-A49E-4A74-9531-1870C94DECDB}" dt="2025-02-14T17:33:36.230" v="1721" actId="47"/>
        <pc:sldMkLst>
          <pc:docMk/>
          <pc:sldMk cId="3384443138" sldId="282"/>
        </pc:sldMkLst>
      </pc:sldChg>
      <pc:sldChg chg="modSp add del mod">
        <pc:chgData name="Jenny Díaz Ramírez" userId="df7d83af-54c1-43f9-a4ec-fea9744b3563" providerId="ADAL" clId="{CB4FC8F9-A49E-4A74-9531-1870C94DECDB}" dt="2025-02-13T22:08:00.637" v="148" actId="47"/>
        <pc:sldMkLst>
          <pc:docMk/>
          <pc:sldMk cId="1642425379" sldId="283"/>
        </pc:sldMkLst>
        <pc:spChg chg="mod">
          <ac:chgData name="Jenny Díaz Ramírez" userId="df7d83af-54c1-43f9-a4ec-fea9744b3563" providerId="ADAL" clId="{CB4FC8F9-A49E-4A74-9531-1870C94DECDB}" dt="2025-02-13T22:04:50.909" v="3" actId="27636"/>
          <ac:spMkLst>
            <pc:docMk/>
            <pc:sldMk cId="1642425379" sldId="283"/>
            <ac:spMk id="2" creationId="{216815C6-3AD0-46E6-A74A-1967BD91AF50}"/>
          </ac:spMkLst>
        </pc:spChg>
      </pc:sldChg>
      <pc:sldChg chg="addSp delSp modSp add mod modClrScheme chgLayout">
        <pc:chgData name="Jenny Díaz Ramírez" userId="df7d83af-54c1-43f9-a4ec-fea9744b3563" providerId="ADAL" clId="{CB4FC8F9-A49E-4A74-9531-1870C94DECDB}" dt="2025-02-13T22:11:02.012" v="201" actId="20577"/>
        <pc:sldMkLst>
          <pc:docMk/>
          <pc:sldMk cId="1248513730" sldId="334"/>
        </pc:sldMkLst>
        <pc:spChg chg="mod ord">
          <ac:chgData name="Jenny Díaz Ramírez" userId="df7d83af-54c1-43f9-a4ec-fea9744b3563" providerId="ADAL" clId="{CB4FC8F9-A49E-4A74-9531-1870C94DECDB}" dt="2025-02-13T22:10:36.855" v="168" actId="27636"/>
          <ac:spMkLst>
            <pc:docMk/>
            <pc:sldMk cId="1248513730" sldId="334"/>
            <ac:spMk id="2" creationId="{00000000-0000-0000-0000-000000000000}"/>
          </ac:spMkLst>
        </pc:spChg>
        <pc:spChg chg="mod ord">
          <ac:chgData name="Jenny Díaz Ramírez" userId="df7d83af-54c1-43f9-a4ec-fea9744b3563" providerId="ADAL" clId="{CB4FC8F9-A49E-4A74-9531-1870C94DECDB}" dt="2025-02-13T22:10:36.617" v="167" actId="700"/>
          <ac:spMkLst>
            <pc:docMk/>
            <pc:sldMk cId="1248513730" sldId="334"/>
            <ac:spMk id="3" creationId="{95A15044-0BE5-3FA4-64EC-C5CA3139C67A}"/>
          </ac:spMkLst>
        </pc:spChg>
        <pc:spChg chg="add del mod ord">
          <ac:chgData name="Jenny Díaz Ramírez" userId="df7d83af-54c1-43f9-a4ec-fea9744b3563" providerId="ADAL" clId="{CB4FC8F9-A49E-4A74-9531-1870C94DECDB}" dt="2025-02-13T22:10:28.584" v="166" actId="700"/>
          <ac:spMkLst>
            <pc:docMk/>
            <pc:sldMk cId="1248513730" sldId="334"/>
            <ac:spMk id="4" creationId="{E9428B6A-C8D9-C8F1-4420-C9E11B72C3CE}"/>
          </ac:spMkLst>
        </pc:spChg>
        <pc:spChg chg="mod ord">
          <ac:chgData name="Jenny Díaz Ramírez" userId="df7d83af-54c1-43f9-a4ec-fea9744b3563" providerId="ADAL" clId="{CB4FC8F9-A49E-4A74-9531-1870C94DECDB}" dt="2025-02-13T22:10:36.617" v="167" actId="700"/>
          <ac:spMkLst>
            <pc:docMk/>
            <pc:sldMk cId="1248513730" sldId="334"/>
            <ac:spMk id="6" creationId="{8EABF93F-E118-9172-2238-415F9E9FC590}"/>
          </ac:spMkLst>
        </pc:spChg>
        <pc:spChg chg="mod ord">
          <ac:chgData name="Jenny Díaz Ramírez" userId="df7d83af-54c1-43f9-a4ec-fea9744b3563" providerId="ADAL" clId="{CB4FC8F9-A49E-4A74-9531-1870C94DECDB}" dt="2025-02-13T22:10:36.617" v="167" actId="700"/>
          <ac:spMkLst>
            <pc:docMk/>
            <pc:sldMk cId="1248513730" sldId="334"/>
            <ac:spMk id="7" creationId="{19C1FEBD-571B-E34B-3608-F97401260CD6}"/>
          </ac:spMkLst>
        </pc:spChg>
        <pc:spChg chg="add del mod ord">
          <ac:chgData name="Jenny Díaz Ramírez" userId="df7d83af-54c1-43f9-a4ec-fea9744b3563" providerId="ADAL" clId="{CB4FC8F9-A49E-4A74-9531-1870C94DECDB}" dt="2025-02-13T22:10:28.584" v="166" actId="700"/>
          <ac:spMkLst>
            <pc:docMk/>
            <pc:sldMk cId="1248513730" sldId="334"/>
            <ac:spMk id="8" creationId="{05EC39B0-EC95-E555-94FE-38B8884985F8}"/>
          </ac:spMkLst>
        </pc:spChg>
        <pc:graphicFrameChg chg="mod ord">
          <ac:chgData name="Jenny Díaz Ramírez" userId="df7d83af-54c1-43f9-a4ec-fea9744b3563" providerId="ADAL" clId="{CB4FC8F9-A49E-4A74-9531-1870C94DECDB}" dt="2025-02-13T22:11:02.012" v="201" actId="20577"/>
          <ac:graphicFrameMkLst>
            <pc:docMk/>
            <pc:sldMk cId="1248513730" sldId="334"/>
            <ac:graphicFrameMk id="5" creationId="{00000000-0000-0000-0000-000000000000}"/>
          </ac:graphicFrameMkLst>
        </pc:graphicFrameChg>
      </pc:sldChg>
      <pc:sldChg chg="add del">
        <pc:chgData name="Jenny Díaz Ramírez" userId="df7d83af-54c1-43f9-a4ec-fea9744b3563" providerId="ADAL" clId="{CB4FC8F9-A49E-4A74-9531-1870C94DECDB}" dt="2025-02-13T22:08:07.237" v="149" actId="47"/>
        <pc:sldMkLst>
          <pc:docMk/>
          <pc:sldMk cId="2660719785" sldId="337"/>
        </pc:sldMkLst>
      </pc:sldChg>
      <pc:sldChg chg="addSp delSp modSp add mod modClrScheme chgLayout">
        <pc:chgData name="Jenny Díaz Ramírez" userId="df7d83af-54c1-43f9-a4ec-fea9744b3563" providerId="ADAL" clId="{CB4FC8F9-A49E-4A74-9531-1870C94DECDB}" dt="2025-02-14T17:54:59.092" v="2063" actId="1076"/>
        <pc:sldMkLst>
          <pc:docMk/>
          <pc:sldMk cId="1955868668" sldId="344"/>
        </pc:sldMkLst>
        <pc:spChg chg="add del mod ord">
          <ac:chgData name="Jenny Díaz Ramírez" userId="df7d83af-54c1-43f9-a4ec-fea9744b3563" providerId="ADAL" clId="{CB4FC8F9-A49E-4A74-9531-1870C94DECDB}" dt="2025-02-14T17:37:25.777" v="1901" actId="700"/>
          <ac:spMkLst>
            <pc:docMk/>
            <pc:sldMk cId="1955868668" sldId="344"/>
            <ac:spMk id="2" creationId="{8246CB01-6CD6-5102-79E9-3744A167927D}"/>
          </ac:spMkLst>
        </pc:spChg>
        <pc:spChg chg="mod ord">
          <ac:chgData name="Jenny Díaz Ramírez" userId="df7d83af-54c1-43f9-a4ec-fea9744b3563" providerId="ADAL" clId="{CB4FC8F9-A49E-4A74-9531-1870C94DECDB}" dt="2025-02-14T17:38:11.482" v="1905" actId="700"/>
          <ac:spMkLst>
            <pc:docMk/>
            <pc:sldMk cId="1955868668" sldId="344"/>
            <ac:spMk id="4" creationId="{00000000-0000-0000-0000-000000000000}"/>
          </ac:spMkLst>
        </pc:spChg>
        <pc:spChg chg="add del mod ord">
          <ac:chgData name="Jenny Díaz Ramírez" userId="df7d83af-54c1-43f9-a4ec-fea9744b3563" providerId="ADAL" clId="{CB4FC8F9-A49E-4A74-9531-1870C94DECDB}" dt="2025-02-14T17:37:32.962" v="1902" actId="700"/>
          <ac:spMkLst>
            <pc:docMk/>
            <pc:sldMk cId="1955868668" sldId="344"/>
            <ac:spMk id="6" creationId="{0D7B49CF-C454-5232-B112-F70A42C02E5F}"/>
          </ac:spMkLst>
        </pc:spChg>
        <pc:spChg chg="add del mod ord">
          <ac:chgData name="Jenny Díaz Ramírez" userId="df7d83af-54c1-43f9-a4ec-fea9744b3563" providerId="ADAL" clId="{CB4FC8F9-A49E-4A74-9531-1870C94DECDB}" dt="2025-02-14T17:37:32.962" v="1902" actId="700"/>
          <ac:spMkLst>
            <pc:docMk/>
            <pc:sldMk cId="1955868668" sldId="344"/>
            <ac:spMk id="7" creationId="{FD3F7470-535F-10A3-EC2C-5ABE75C56C18}"/>
          </ac:spMkLst>
        </pc:spChg>
        <pc:spChg chg="del mod ord">
          <ac:chgData name="Jenny Díaz Ramírez" userId="df7d83af-54c1-43f9-a4ec-fea9744b3563" providerId="ADAL" clId="{CB4FC8F9-A49E-4A74-9531-1870C94DECDB}" dt="2025-02-14T17:37:17.190" v="1900" actId="700"/>
          <ac:spMkLst>
            <pc:docMk/>
            <pc:sldMk cId="1955868668" sldId="344"/>
            <ac:spMk id="8" creationId="{51B234C6-EC8C-925F-060B-288F4ED5F810}"/>
          </ac:spMkLst>
        </pc:spChg>
        <pc:spChg chg="del mod ord">
          <ac:chgData name="Jenny Díaz Ramírez" userId="df7d83af-54c1-43f9-a4ec-fea9744b3563" providerId="ADAL" clId="{CB4FC8F9-A49E-4A74-9531-1870C94DECDB}" dt="2025-02-14T17:37:17.190" v="1900" actId="700"/>
          <ac:spMkLst>
            <pc:docMk/>
            <pc:sldMk cId="1955868668" sldId="344"/>
            <ac:spMk id="9" creationId="{5891E802-DB1F-265C-9FA3-2B19290C3352}"/>
          </ac:spMkLst>
        </pc:spChg>
        <pc:spChg chg="add del mod ord">
          <ac:chgData name="Jenny Díaz Ramírez" userId="df7d83af-54c1-43f9-a4ec-fea9744b3563" providerId="ADAL" clId="{CB4FC8F9-A49E-4A74-9531-1870C94DECDB}" dt="2025-02-14T17:37:32.962" v="1902" actId="700"/>
          <ac:spMkLst>
            <pc:docMk/>
            <pc:sldMk cId="1955868668" sldId="344"/>
            <ac:spMk id="10" creationId="{FE272A7A-F9C9-C09B-C4CE-59A23476C069}"/>
          </ac:spMkLst>
        </pc:spChg>
        <pc:spChg chg="del mod ord">
          <ac:chgData name="Jenny Díaz Ramírez" userId="df7d83af-54c1-43f9-a4ec-fea9744b3563" providerId="ADAL" clId="{CB4FC8F9-A49E-4A74-9531-1870C94DECDB}" dt="2025-02-14T17:38:25.833" v="1920" actId="478"/>
          <ac:spMkLst>
            <pc:docMk/>
            <pc:sldMk cId="1955868668" sldId="344"/>
            <ac:spMk id="11" creationId="{3A2B7565-5788-085A-B60A-2F9567A609AF}"/>
          </ac:spMkLst>
        </pc:spChg>
        <pc:spChg chg="add mod ord">
          <ac:chgData name="Jenny Díaz Ramírez" userId="df7d83af-54c1-43f9-a4ec-fea9744b3563" providerId="ADAL" clId="{CB4FC8F9-A49E-4A74-9531-1870C94DECDB}" dt="2025-02-14T17:37:32.962" v="1902" actId="700"/>
          <ac:spMkLst>
            <pc:docMk/>
            <pc:sldMk cId="1955868668" sldId="344"/>
            <ac:spMk id="12" creationId="{E82DE4CE-0EBC-CC6E-35C9-9D1C77DCA456}"/>
          </ac:spMkLst>
        </pc:spChg>
        <pc:spChg chg="del mod ord">
          <ac:chgData name="Jenny Díaz Ramírez" userId="df7d83af-54c1-43f9-a4ec-fea9744b3563" providerId="ADAL" clId="{CB4FC8F9-A49E-4A74-9531-1870C94DECDB}" dt="2025-02-14T17:38:24.721" v="1919" actId="478"/>
          <ac:spMkLst>
            <pc:docMk/>
            <pc:sldMk cId="1955868668" sldId="344"/>
            <ac:spMk id="13" creationId="{36D4BA94-2632-31F0-7F02-FB736E7C6E67}"/>
          </ac:spMkLst>
        </pc:spChg>
        <pc:spChg chg="del mod ord">
          <ac:chgData name="Jenny Díaz Ramírez" userId="df7d83af-54c1-43f9-a4ec-fea9744b3563" providerId="ADAL" clId="{CB4FC8F9-A49E-4A74-9531-1870C94DECDB}" dt="2025-02-14T17:38:20.852" v="1916" actId="478"/>
          <ac:spMkLst>
            <pc:docMk/>
            <pc:sldMk cId="1955868668" sldId="344"/>
            <ac:spMk id="14" creationId="{04ABBFCA-62DB-B032-01CD-A7EEBDE7FA5C}"/>
          </ac:spMkLst>
        </pc:spChg>
        <pc:spChg chg="add del mod ord">
          <ac:chgData name="Jenny Díaz Ramírez" userId="df7d83af-54c1-43f9-a4ec-fea9744b3563" providerId="ADAL" clId="{CB4FC8F9-A49E-4A74-9531-1870C94DECDB}" dt="2025-02-14T17:37:48.814" v="1904" actId="700"/>
          <ac:spMkLst>
            <pc:docMk/>
            <pc:sldMk cId="1955868668" sldId="344"/>
            <ac:spMk id="15" creationId="{B396FBEB-ECE5-8731-4583-748B66D7186A}"/>
          </ac:spMkLst>
        </pc:spChg>
        <pc:spChg chg="del">
          <ac:chgData name="Jenny Díaz Ramírez" userId="df7d83af-54c1-43f9-a4ec-fea9744b3563" providerId="ADAL" clId="{CB4FC8F9-A49E-4A74-9531-1870C94DECDB}" dt="2025-02-14T17:43:48.012" v="2033" actId="478"/>
          <ac:spMkLst>
            <pc:docMk/>
            <pc:sldMk cId="1955868668" sldId="344"/>
            <ac:spMk id="16" creationId="{73592C08-7D26-8918-B3E3-5BC65D96026A}"/>
          </ac:spMkLst>
        </pc:spChg>
        <pc:spChg chg="del mod">
          <ac:chgData name="Jenny Díaz Ramírez" userId="df7d83af-54c1-43f9-a4ec-fea9744b3563" providerId="ADAL" clId="{CB4FC8F9-A49E-4A74-9531-1870C94DECDB}" dt="2025-02-14T17:38:31.802" v="1922" actId="478"/>
          <ac:spMkLst>
            <pc:docMk/>
            <pc:sldMk cId="1955868668" sldId="344"/>
            <ac:spMk id="17" creationId="{4660271A-7FCE-5B68-3779-0B3498C4AC22}"/>
          </ac:spMkLst>
        </pc:spChg>
        <pc:spChg chg="add del mod ord">
          <ac:chgData name="Jenny Díaz Ramírez" userId="df7d83af-54c1-43f9-a4ec-fea9744b3563" providerId="ADAL" clId="{CB4FC8F9-A49E-4A74-9531-1870C94DECDB}" dt="2025-02-14T17:37:48.814" v="1904" actId="700"/>
          <ac:spMkLst>
            <pc:docMk/>
            <pc:sldMk cId="1955868668" sldId="344"/>
            <ac:spMk id="24" creationId="{1BF68173-3644-DF59-F398-94E43D2E72EB}"/>
          </ac:spMkLst>
        </pc:spChg>
        <pc:spChg chg="del mod ord">
          <ac:chgData name="Jenny Díaz Ramírez" userId="df7d83af-54c1-43f9-a4ec-fea9744b3563" providerId="ADAL" clId="{CB4FC8F9-A49E-4A74-9531-1870C94DECDB}" dt="2025-02-14T17:38:23.731" v="1918" actId="478"/>
          <ac:spMkLst>
            <pc:docMk/>
            <pc:sldMk cId="1955868668" sldId="344"/>
            <ac:spMk id="27" creationId="{46E21188-0391-828A-F400-337CFE946A71}"/>
          </ac:spMkLst>
        </pc:spChg>
        <pc:spChg chg="mod ord">
          <ac:chgData name="Jenny Díaz Ramírez" userId="df7d83af-54c1-43f9-a4ec-fea9744b3563" providerId="ADAL" clId="{CB4FC8F9-A49E-4A74-9531-1870C94DECDB}" dt="2025-02-14T17:38:11.482" v="1905" actId="700"/>
          <ac:spMkLst>
            <pc:docMk/>
            <pc:sldMk cId="1955868668" sldId="344"/>
            <ac:spMk id="30" creationId="{0D599D25-439E-878A-D350-56DEFB44684B}"/>
          </ac:spMkLst>
        </pc:spChg>
        <pc:spChg chg="mod ord">
          <ac:chgData name="Jenny Díaz Ramírez" userId="df7d83af-54c1-43f9-a4ec-fea9744b3563" providerId="ADAL" clId="{CB4FC8F9-A49E-4A74-9531-1870C94DECDB}" dt="2025-02-14T17:38:11.482" v="1905" actId="700"/>
          <ac:spMkLst>
            <pc:docMk/>
            <pc:sldMk cId="1955868668" sldId="344"/>
            <ac:spMk id="31" creationId="{3DECE2F8-8507-41B0-CE44-305E9352F2BE}"/>
          </ac:spMkLst>
        </pc:spChg>
        <pc:spChg chg="add del mod ord">
          <ac:chgData name="Jenny Díaz Ramírez" userId="df7d83af-54c1-43f9-a4ec-fea9744b3563" providerId="ADAL" clId="{CB4FC8F9-A49E-4A74-9531-1870C94DECDB}" dt="2025-02-14T17:37:48.814" v="1904" actId="700"/>
          <ac:spMkLst>
            <pc:docMk/>
            <pc:sldMk cId="1955868668" sldId="344"/>
            <ac:spMk id="33" creationId="{9B1F983D-79D8-F0D6-8F87-1625948E876A}"/>
          </ac:spMkLst>
        </pc:spChg>
        <pc:spChg chg="add del mod ord">
          <ac:chgData name="Jenny Díaz Ramírez" userId="df7d83af-54c1-43f9-a4ec-fea9744b3563" providerId="ADAL" clId="{CB4FC8F9-A49E-4A74-9531-1870C94DECDB}" dt="2025-02-14T17:37:48.814" v="1904" actId="700"/>
          <ac:spMkLst>
            <pc:docMk/>
            <pc:sldMk cId="1955868668" sldId="344"/>
            <ac:spMk id="36" creationId="{6B8F150F-489F-F812-81FB-9059ECB6017C}"/>
          </ac:spMkLst>
        </pc:spChg>
        <pc:spChg chg="add del mod ord">
          <ac:chgData name="Jenny Díaz Ramírez" userId="df7d83af-54c1-43f9-a4ec-fea9744b3563" providerId="ADAL" clId="{CB4FC8F9-A49E-4A74-9531-1870C94DECDB}" dt="2025-02-14T17:37:48.814" v="1904" actId="700"/>
          <ac:spMkLst>
            <pc:docMk/>
            <pc:sldMk cId="1955868668" sldId="344"/>
            <ac:spMk id="37" creationId="{1544E197-7148-DCBD-18A0-C578778D5C69}"/>
          </ac:spMkLst>
        </pc:spChg>
        <pc:spChg chg="add del mod ord">
          <ac:chgData name="Jenny Díaz Ramírez" userId="df7d83af-54c1-43f9-a4ec-fea9744b3563" providerId="ADAL" clId="{CB4FC8F9-A49E-4A74-9531-1870C94DECDB}" dt="2025-02-14T17:37:48.814" v="1904" actId="700"/>
          <ac:spMkLst>
            <pc:docMk/>
            <pc:sldMk cId="1955868668" sldId="344"/>
            <ac:spMk id="45" creationId="{98C385B7-4A5F-D4D5-870B-2B0AC2BC2C94}"/>
          </ac:spMkLst>
        </pc:spChg>
        <pc:spChg chg="del mod ord">
          <ac:chgData name="Jenny Díaz Ramírez" userId="df7d83af-54c1-43f9-a4ec-fea9744b3563" providerId="ADAL" clId="{CB4FC8F9-A49E-4A74-9531-1870C94DECDB}" dt="2025-02-14T17:38:11.482" v="1905" actId="700"/>
          <ac:spMkLst>
            <pc:docMk/>
            <pc:sldMk cId="1955868668" sldId="344"/>
            <ac:spMk id="52" creationId="{191B2EDF-552C-A547-DF7D-35AEF6C2CC08}"/>
          </ac:spMkLst>
        </pc:spChg>
        <pc:spChg chg="del">
          <ac:chgData name="Jenny Díaz Ramírez" userId="df7d83af-54c1-43f9-a4ec-fea9744b3563" providerId="ADAL" clId="{CB4FC8F9-A49E-4A74-9531-1870C94DECDB}" dt="2025-02-14T17:38:11.482" v="1905" actId="700"/>
          <ac:spMkLst>
            <pc:docMk/>
            <pc:sldMk cId="1955868668" sldId="344"/>
            <ac:spMk id="53" creationId="{F79D133B-C55F-227D-6D34-B9C37AE14C46}"/>
          </ac:spMkLst>
        </pc:spChg>
        <pc:spChg chg="add mod ord">
          <ac:chgData name="Jenny Díaz Ramírez" userId="df7d83af-54c1-43f9-a4ec-fea9744b3563" providerId="ADAL" clId="{CB4FC8F9-A49E-4A74-9531-1870C94DECDB}" dt="2025-02-14T17:43:41.303" v="2032" actId="403"/>
          <ac:spMkLst>
            <pc:docMk/>
            <pc:sldMk cId="1955868668" sldId="344"/>
            <ac:spMk id="54" creationId="{87F222A3-EEC2-39DC-0327-2B13B8F800A6}"/>
          </ac:spMkLst>
        </pc:spChg>
        <pc:spChg chg="add mod">
          <ac:chgData name="Jenny Díaz Ramírez" userId="df7d83af-54c1-43f9-a4ec-fea9744b3563" providerId="ADAL" clId="{CB4FC8F9-A49E-4A74-9531-1870C94DECDB}" dt="2025-02-14T17:43:24.377" v="2003" actId="1076"/>
          <ac:spMkLst>
            <pc:docMk/>
            <pc:sldMk cId="1955868668" sldId="344"/>
            <ac:spMk id="56" creationId="{384074C9-64BA-2BF2-1793-4A6D1329BE47}"/>
          </ac:spMkLst>
        </pc:spChg>
        <pc:spChg chg="add del mod">
          <ac:chgData name="Jenny Díaz Ramírez" userId="df7d83af-54c1-43f9-a4ec-fea9744b3563" providerId="ADAL" clId="{CB4FC8F9-A49E-4A74-9531-1870C94DECDB}" dt="2025-02-14T17:40:19.523" v="1966" actId="478"/>
          <ac:spMkLst>
            <pc:docMk/>
            <pc:sldMk cId="1955868668" sldId="344"/>
            <ac:spMk id="59" creationId="{6839D0B0-AF34-F84E-0C90-A4A1DDDAF869}"/>
          </ac:spMkLst>
        </pc:spChg>
        <pc:spChg chg="add mod ord">
          <ac:chgData name="Jenny Díaz Ramírez" userId="df7d83af-54c1-43f9-a4ec-fea9744b3563" providerId="ADAL" clId="{CB4FC8F9-A49E-4A74-9531-1870C94DECDB}" dt="2025-02-14T17:45:27.437" v="2051" actId="13822"/>
          <ac:spMkLst>
            <pc:docMk/>
            <pc:sldMk cId="1955868668" sldId="344"/>
            <ac:spMk id="62" creationId="{3A2CE854-8CEF-8B69-1294-02658579A242}"/>
          </ac:spMkLst>
        </pc:spChg>
        <pc:picChg chg="mod">
          <ac:chgData name="Jenny Díaz Ramírez" userId="df7d83af-54c1-43f9-a4ec-fea9744b3563" providerId="ADAL" clId="{CB4FC8F9-A49E-4A74-9531-1870C94DECDB}" dt="2025-02-14T17:43:24.377" v="2003" actId="1076"/>
          <ac:picMkLst>
            <pc:docMk/>
            <pc:sldMk cId="1955868668" sldId="344"/>
            <ac:picMk id="22" creationId="{1D749C52-5A12-C47B-00A1-F6A1C1632AF2}"/>
          </ac:picMkLst>
        </pc:picChg>
        <pc:picChg chg="del mod">
          <ac:chgData name="Jenny Díaz Ramírez" userId="df7d83af-54c1-43f9-a4ec-fea9744b3563" providerId="ADAL" clId="{CB4FC8F9-A49E-4A74-9531-1870C94DECDB}" dt="2025-02-14T17:38:34.056" v="1924" actId="478"/>
          <ac:picMkLst>
            <pc:docMk/>
            <pc:sldMk cId="1955868668" sldId="344"/>
            <ac:picMk id="25" creationId="{86A00588-953E-3251-00F9-378B0FF53909}"/>
          </ac:picMkLst>
        </pc:picChg>
        <pc:picChg chg="del mod">
          <ac:chgData name="Jenny Díaz Ramírez" userId="df7d83af-54c1-43f9-a4ec-fea9744b3563" providerId="ADAL" clId="{CB4FC8F9-A49E-4A74-9531-1870C94DECDB}" dt="2025-02-14T17:40:14.648" v="1965" actId="478"/>
          <ac:picMkLst>
            <pc:docMk/>
            <pc:sldMk cId="1955868668" sldId="344"/>
            <ac:picMk id="28" creationId="{B0DC4F18-CF6A-2C7C-45AA-D2B48E6A2EFE}"/>
          </ac:picMkLst>
        </pc:picChg>
        <pc:picChg chg="add mod">
          <ac:chgData name="Jenny Díaz Ramírez" userId="df7d83af-54c1-43f9-a4ec-fea9744b3563" providerId="ADAL" clId="{CB4FC8F9-A49E-4A74-9531-1870C94DECDB}" dt="2025-02-14T17:54:28.692" v="2054" actId="1076"/>
          <ac:picMkLst>
            <pc:docMk/>
            <pc:sldMk cId="1955868668" sldId="344"/>
            <ac:picMk id="57" creationId="{FC3F7D11-CF93-1356-C55A-6EBFDE2DD249}"/>
          </ac:picMkLst>
        </pc:picChg>
        <pc:picChg chg="add mod">
          <ac:chgData name="Jenny Díaz Ramírez" userId="df7d83af-54c1-43f9-a4ec-fea9744b3563" providerId="ADAL" clId="{CB4FC8F9-A49E-4A74-9531-1870C94DECDB}" dt="2025-02-14T17:43:54.040" v="2035" actId="1076"/>
          <ac:picMkLst>
            <pc:docMk/>
            <pc:sldMk cId="1955868668" sldId="344"/>
            <ac:picMk id="60" creationId="{C6FD15E4-7D78-EF94-6406-404E8C7CF7E9}"/>
          </ac:picMkLst>
        </pc:picChg>
        <pc:picChg chg="add mod">
          <ac:chgData name="Jenny Díaz Ramírez" userId="df7d83af-54c1-43f9-a4ec-fea9744b3563" providerId="ADAL" clId="{CB4FC8F9-A49E-4A74-9531-1870C94DECDB}" dt="2025-02-14T17:44:53.393" v="2041" actId="1076"/>
          <ac:picMkLst>
            <pc:docMk/>
            <pc:sldMk cId="1955868668" sldId="344"/>
            <ac:picMk id="61" creationId="{FDDE9BE8-3BAB-59F0-555C-187133D56592}"/>
          </ac:picMkLst>
        </pc:picChg>
        <pc:picChg chg="del mod">
          <ac:chgData name="Jenny Díaz Ramírez" userId="df7d83af-54c1-43f9-a4ec-fea9744b3563" providerId="ADAL" clId="{CB4FC8F9-A49E-4A74-9531-1870C94DECDB}" dt="2025-02-14T17:42:29.217" v="1983" actId="478"/>
          <ac:picMkLst>
            <pc:docMk/>
            <pc:sldMk cId="1955868668" sldId="344"/>
            <ac:picMk id="1026" creationId="{00000000-0000-0000-0000-000000000000}"/>
          </ac:picMkLst>
        </pc:picChg>
        <pc:picChg chg="add mod">
          <ac:chgData name="Jenny Díaz Ramírez" userId="df7d83af-54c1-43f9-a4ec-fea9744b3563" providerId="ADAL" clId="{CB4FC8F9-A49E-4A74-9531-1870C94DECDB}" dt="2025-02-14T17:54:54.721" v="2062" actId="1076"/>
          <ac:picMkLst>
            <pc:docMk/>
            <pc:sldMk cId="1955868668" sldId="344"/>
            <ac:picMk id="1026" creationId="{57C423D5-DD26-3FDC-F8BD-CE99D0253EB5}"/>
          </ac:picMkLst>
        </pc:picChg>
        <pc:picChg chg="add mod">
          <ac:chgData name="Jenny Díaz Ramírez" userId="df7d83af-54c1-43f9-a4ec-fea9744b3563" providerId="ADAL" clId="{CB4FC8F9-A49E-4A74-9531-1870C94DECDB}" dt="2025-02-14T17:54:50.864" v="2061" actId="14100"/>
          <ac:picMkLst>
            <pc:docMk/>
            <pc:sldMk cId="1955868668" sldId="344"/>
            <ac:picMk id="1028" creationId="{80E4F958-98E7-840B-1E13-717D619E2794}"/>
          </ac:picMkLst>
        </pc:picChg>
        <pc:picChg chg="add mod">
          <ac:chgData name="Jenny Díaz Ramírez" userId="df7d83af-54c1-43f9-a4ec-fea9744b3563" providerId="ADAL" clId="{CB4FC8F9-A49E-4A74-9531-1870C94DECDB}" dt="2025-02-14T17:54:59.092" v="2063" actId="1076"/>
          <ac:picMkLst>
            <pc:docMk/>
            <pc:sldMk cId="1955868668" sldId="344"/>
            <ac:picMk id="1030" creationId="{C3E5C2EB-33C3-EB8B-B3B6-D36B9D8DDCC4}"/>
          </ac:picMkLst>
        </pc:picChg>
        <pc:picChg chg="mod">
          <ac:chgData name="Jenny Díaz Ramírez" userId="df7d83af-54c1-43f9-a4ec-fea9744b3563" providerId="ADAL" clId="{CB4FC8F9-A49E-4A74-9531-1870C94DECDB}" dt="2025-02-14T17:43:19.969" v="2002" actId="14100"/>
          <ac:picMkLst>
            <pc:docMk/>
            <pc:sldMk cId="1955868668" sldId="344"/>
            <ac:picMk id="1032" creationId="{00000000-0000-0000-0000-000000000000}"/>
          </ac:picMkLst>
        </pc:picChg>
      </pc:sldChg>
      <pc:sldChg chg="addSp delSp modSp add mod modClrScheme chgLayout">
        <pc:chgData name="Jenny Díaz Ramírez" userId="df7d83af-54c1-43f9-a4ec-fea9744b3563" providerId="ADAL" clId="{CB4FC8F9-A49E-4A74-9531-1870C94DECDB}" dt="2025-02-13T22:42:33.189" v="803" actId="14100"/>
        <pc:sldMkLst>
          <pc:docMk/>
          <pc:sldMk cId="2436205839" sldId="361"/>
        </pc:sldMkLst>
        <pc:spChg chg="add del mod">
          <ac:chgData name="Jenny Díaz Ramírez" userId="df7d83af-54c1-43f9-a4ec-fea9744b3563" providerId="ADAL" clId="{CB4FC8F9-A49E-4A74-9531-1870C94DECDB}" dt="2025-02-13T22:34:33.266" v="730" actId="478"/>
          <ac:spMkLst>
            <pc:docMk/>
            <pc:sldMk cId="2436205839" sldId="361"/>
            <ac:spMk id="2" creationId="{90ECFFCD-131A-ADEF-3659-2E4F42B02FA7}"/>
          </ac:spMkLst>
        </pc:spChg>
        <pc:spChg chg="mod ord">
          <ac:chgData name="Jenny Díaz Ramírez" userId="df7d83af-54c1-43f9-a4ec-fea9744b3563" providerId="ADAL" clId="{CB4FC8F9-A49E-4A74-9531-1870C94DECDB}" dt="2025-02-13T22:41:27.518" v="793" actId="207"/>
          <ac:spMkLst>
            <pc:docMk/>
            <pc:sldMk cId="2436205839" sldId="361"/>
            <ac:spMk id="3" creationId="{30A03659-758B-BE26-A610-26373F2037B8}"/>
          </ac:spMkLst>
        </pc:spChg>
        <pc:spChg chg="mod ord">
          <ac:chgData name="Jenny Díaz Ramírez" userId="df7d83af-54c1-43f9-a4ec-fea9744b3563" providerId="ADAL" clId="{CB4FC8F9-A49E-4A74-9531-1870C94DECDB}" dt="2025-02-13T22:25:55.684" v="476" actId="700"/>
          <ac:spMkLst>
            <pc:docMk/>
            <pc:sldMk cId="2436205839" sldId="361"/>
            <ac:spMk id="4" creationId="{0B8E67A2-EEE0-5F71-9A53-35A984473AA5}"/>
          </ac:spMkLst>
        </pc:spChg>
        <pc:spChg chg="mod ord">
          <ac:chgData name="Jenny Díaz Ramírez" userId="df7d83af-54c1-43f9-a4ec-fea9744b3563" providerId="ADAL" clId="{CB4FC8F9-A49E-4A74-9531-1870C94DECDB}" dt="2025-02-13T22:25:55.684" v="476" actId="700"/>
          <ac:spMkLst>
            <pc:docMk/>
            <pc:sldMk cId="2436205839" sldId="361"/>
            <ac:spMk id="5" creationId="{91D1B9EF-5EC9-3584-A83A-AD506AD3D7B5}"/>
          </ac:spMkLst>
        </pc:spChg>
        <pc:spChg chg="mod ord">
          <ac:chgData name="Jenny Díaz Ramírez" userId="df7d83af-54c1-43f9-a4ec-fea9744b3563" providerId="ADAL" clId="{CB4FC8F9-A49E-4A74-9531-1870C94DECDB}" dt="2025-02-13T22:36:19.848" v="745" actId="1076"/>
          <ac:spMkLst>
            <pc:docMk/>
            <pc:sldMk cId="2436205839" sldId="361"/>
            <ac:spMk id="6" creationId="{1329F530-3A4B-9C2E-8BD2-0C292EDAA545}"/>
          </ac:spMkLst>
        </pc:spChg>
        <pc:spChg chg="add mod">
          <ac:chgData name="Jenny Díaz Ramírez" userId="df7d83af-54c1-43f9-a4ec-fea9744b3563" providerId="ADAL" clId="{CB4FC8F9-A49E-4A74-9531-1870C94DECDB}" dt="2025-02-13T22:28:33.181" v="581"/>
          <ac:spMkLst>
            <pc:docMk/>
            <pc:sldMk cId="2436205839" sldId="361"/>
            <ac:spMk id="8" creationId="{9E42E499-62DF-4676-81A6-D346297C7B9C}"/>
          </ac:spMkLst>
        </pc:spChg>
        <pc:spChg chg="add mod">
          <ac:chgData name="Jenny Díaz Ramírez" userId="df7d83af-54c1-43f9-a4ec-fea9744b3563" providerId="ADAL" clId="{CB4FC8F9-A49E-4A74-9531-1870C94DECDB}" dt="2025-02-13T22:28:33.181" v="581"/>
          <ac:spMkLst>
            <pc:docMk/>
            <pc:sldMk cId="2436205839" sldId="361"/>
            <ac:spMk id="9" creationId="{74637FA4-80E1-D3F5-1D23-911729F1E591}"/>
          </ac:spMkLst>
        </pc:spChg>
        <pc:spChg chg="add del mod">
          <ac:chgData name="Jenny Díaz Ramírez" userId="df7d83af-54c1-43f9-a4ec-fea9744b3563" providerId="ADAL" clId="{CB4FC8F9-A49E-4A74-9531-1870C94DECDB}" dt="2025-02-13T22:34:33.266" v="730" actId="478"/>
          <ac:spMkLst>
            <pc:docMk/>
            <pc:sldMk cId="2436205839" sldId="361"/>
            <ac:spMk id="10" creationId="{33985210-381D-EDF1-71D8-538C4D40D495}"/>
          </ac:spMkLst>
        </pc:spChg>
        <pc:spChg chg="add mod">
          <ac:chgData name="Jenny Díaz Ramírez" userId="df7d83af-54c1-43f9-a4ec-fea9744b3563" providerId="ADAL" clId="{CB4FC8F9-A49E-4A74-9531-1870C94DECDB}" dt="2025-02-13T22:28:41.594" v="584"/>
          <ac:spMkLst>
            <pc:docMk/>
            <pc:sldMk cId="2436205839" sldId="361"/>
            <ac:spMk id="12" creationId="{7F6D01E9-F4DB-5B20-A500-739BA7D84016}"/>
          </ac:spMkLst>
        </pc:spChg>
        <pc:spChg chg="add mod">
          <ac:chgData name="Jenny Díaz Ramírez" userId="df7d83af-54c1-43f9-a4ec-fea9744b3563" providerId="ADAL" clId="{CB4FC8F9-A49E-4A74-9531-1870C94DECDB}" dt="2025-02-13T22:28:41.594" v="584"/>
          <ac:spMkLst>
            <pc:docMk/>
            <pc:sldMk cId="2436205839" sldId="361"/>
            <ac:spMk id="13" creationId="{EB495EB1-342F-4A94-3D28-C8237DB9EF3C}"/>
          </ac:spMkLst>
        </pc:spChg>
        <pc:spChg chg="add mod">
          <ac:chgData name="Jenny Díaz Ramírez" userId="df7d83af-54c1-43f9-a4ec-fea9744b3563" providerId="ADAL" clId="{CB4FC8F9-A49E-4A74-9531-1870C94DECDB}" dt="2025-02-13T22:36:24.887" v="746" actId="1076"/>
          <ac:spMkLst>
            <pc:docMk/>
            <pc:sldMk cId="2436205839" sldId="361"/>
            <ac:spMk id="14" creationId="{044CDCB9-0E5A-4300-3BDB-784A0CA9291C}"/>
          </ac:spMkLst>
        </pc:spChg>
        <pc:spChg chg="add del mod">
          <ac:chgData name="Jenny Díaz Ramírez" userId="df7d83af-54c1-43f9-a4ec-fea9744b3563" providerId="ADAL" clId="{CB4FC8F9-A49E-4A74-9531-1870C94DECDB}" dt="2025-02-13T22:32:10.929" v="680" actId="478"/>
          <ac:spMkLst>
            <pc:docMk/>
            <pc:sldMk cId="2436205839" sldId="361"/>
            <ac:spMk id="15" creationId="{4B233C7B-AE89-590D-18B6-45F569E90D25}"/>
          </ac:spMkLst>
        </pc:spChg>
        <pc:spChg chg="add mod topLvl">
          <ac:chgData name="Jenny Díaz Ramírez" userId="df7d83af-54c1-43f9-a4ec-fea9744b3563" providerId="ADAL" clId="{CB4FC8F9-A49E-4A74-9531-1870C94DECDB}" dt="2025-02-13T22:36:24.887" v="746" actId="1076"/>
          <ac:spMkLst>
            <pc:docMk/>
            <pc:sldMk cId="2436205839" sldId="361"/>
            <ac:spMk id="18" creationId="{A75CCEAC-699B-C431-8620-F589339B2366}"/>
          </ac:spMkLst>
        </pc:spChg>
        <pc:spChg chg="add del mod topLvl">
          <ac:chgData name="Jenny Díaz Ramírez" userId="df7d83af-54c1-43f9-a4ec-fea9744b3563" providerId="ADAL" clId="{CB4FC8F9-A49E-4A74-9531-1870C94DECDB}" dt="2025-02-13T22:29:57.958" v="603" actId="478"/>
          <ac:spMkLst>
            <pc:docMk/>
            <pc:sldMk cId="2436205839" sldId="361"/>
            <ac:spMk id="19" creationId="{220C62E0-7881-2BF8-F8F1-817B4FD208A7}"/>
          </ac:spMkLst>
        </pc:spChg>
        <pc:spChg chg="add mod">
          <ac:chgData name="Jenny Díaz Ramírez" userId="df7d83af-54c1-43f9-a4ec-fea9744b3563" providerId="ADAL" clId="{CB4FC8F9-A49E-4A74-9531-1870C94DECDB}" dt="2025-02-13T22:41:51.131" v="794" actId="207"/>
          <ac:spMkLst>
            <pc:docMk/>
            <pc:sldMk cId="2436205839" sldId="361"/>
            <ac:spMk id="21" creationId="{B881C5C4-888D-75CB-B3DC-D6F140D84707}"/>
          </ac:spMkLst>
        </pc:spChg>
        <pc:spChg chg="add mod">
          <ac:chgData name="Jenny Díaz Ramírez" userId="df7d83af-54c1-43f9-a4ec-fea9744b3563" providerId="ADAL" clId="{CB4FC8F9-A49E-4A74-9531-1870C94DECDB}" dt="2025-02-13T22:41:51.131" v="794" actId="207"/>
          <ac:spMkLst>
            <pc:docMk/>
            <pc:sldMk cId="2436205839" sldId="361"/>
            <ac:spMk id="22" creationId="{C93EA1F9-4AE2-BA91-F910-2F22A50DEB6A}"/>
          </ac:spMkLst>
        </pc:spChg>
        <pc:spChg chg="add del mod">
          <ac:chgData name="Jenny Díaz Ramírez" userId="df7d83af-54c1-43f9-a4ec-fea9744b3563" providerId="ADAL" clId="{CB4FC8F9-A49E-4A74-9531-1870C94DECDB}" dt="2025-02-13T22:29:06.160" v="589" actId="478"/>
          <ac:spMkLst>
            <pc:docMk/>
            <pc:sldMk cId="2436205839" sldId="361"/>
            <ac:spMk id="24" creationId="{AD55759C-17EE-65B9-CB93-B91E424D6AC5}"/>
          </ac:spMkLst>
        </pc:spChg>
        <pc:spChg chg="mod">
          <ac:chgData name="Jenny Díaz Ramírez" userId="df7d83af-54c1-43f9-a4ec-fea9744b3563" providerId="ADAL" clId="{CB4FC8F9-A49E-4A74-9531-1870C94DECDB}" dt="2025-02-13T22:42:13.514" v="798" actId="404"/>
          <ac:spMkLst>
            <pc:docMk/>
            <pc:sldMk cId="2436205839" sldId="361"/>
            <ac:spMk id="26" creationId="{551260CB-D581-B329-B871-297EB3D97AC5}"/>
          </ac:spMkLst>
        </pc:spChg>
        <pc:spChg chg="mod">
          <ac:chgData name="Jenny Díaz Ramírez" userId="df7d83af-54c1-43f9-a4ec-fea9744b3563" providerId="ADAL" clId="{CB4FC8F9-A49E-4A74-9531-1870C94DECDB}" dt="2025-02-13T22:42:13.514" v="798" actId="404"/>
          <ac:spMkLst>
            <pc:docMk/>
            <pc:sldMk cId="2436205839" sldId="361"/>
            <ac:spMk id="27" creationId="{ED7DDE35-1D6D-E141-FB6A-FE7275749870}"/>
          </ac:spMkLst>
        </pc:spChg>
        <pc:spChg chg="add mod">
          <ac:chgData name="Jenny Díaz Ramírez" userId="df7d83af-54c1-43f9-a4ec-fea9744b3563" providerId="ADAL" clId="{CB4FC8F9-A49E-4A74-9531-1870C94DECDB}" dt="2025-02-13T22:42:21.446" v="800" actId="14100"/>
          <ac:spMkLst>
            <pc:docMk/>
            <pc:sldMk cId="2436205839" sldId="361"/>
            <ac:spMk id="28" creationId="{025C0338-D79C-AFA5-7F15-1E81CD865056}"/>
          </ac:spMkLst>
        </pc:spChg>
        <pc:spChg chg="add del mod">
          <ac:chgData name="Jenny Díaz Ramírez" userId="df7d83af-54c1-43f9-a4ec-fea9744b3563" providerId="ADAL" clId="{CB4FC8F9-A49E-4A74-9531-1870C94DECDB}" dt="2025-02-13T22:33:13.812" v="683" actId="478"/>
          <ac:spMkLst>
            <pc:docMk/>
            <pc:sldMk cId="2436205839" sldId="361"/>
            <ac:spMk id="29" creationId="{5CF85D4C-BA16-2776-DC76-2D0E38CC2DEE}"/>
          </ac:spMkLst>
        </pc:spChg>
        <pc:spChg chg="mod">
          <ac:chgData name="Jenny Díaz Ramírez" userId="df7d83af-54c1-43f9-a4ec-fea9744b3563" providerId="ADAL" clId="{CB4FC8F9-A49E-4A74-9531-1870C94DECDB}" dt="2025-02-13T22:32:18.439" v="681"/>
          <ac:spMkLst>
            <pc:docMk/>
            <pc:sldMk cId="2436205839" sldId="361"/>
            <ac:spMk id="31" creationId="{EF28F703-CE95-E0A7-EA9B-5739D70B88EC}"/>
          </ac:spMkLst>
        </pc:spChg>
        <pc:spChg chg="mod">
          <ac:chgData name="Jenny Díaz Ramírez" userId="df7d83af-54c1-43f9-a4ec-fea9744b3563" providerId="ADAL" clId="{CB4FC8F9-A49E-4A74-9531-1870C94DECDB}" dt="2025-02-13T22:32:18.439" v="681"/>
          <ac:spMkLst>
            <pc:docMk/>
            <pc:sldMk cId="2436205839" sldId="361"/>
            <ac:spMk id="32" creationId="{B0B8A0E4-9039-F050-07D8-76061EE29771}"/>
          </ac:spMkLst>
        </pc:spChg>
        <pc:spChg chg="add mod">
          <ac:chgData name="Jenny Díaz Ramírez" userId="df7d83af-54c1-43f9-a4ec-fea9744b3563" providerId="ADAL" clId="{CB4FC8F9-A49E-4A74-9531-1870C94DECDB}" dt="2025-02-13T22:36:24.887" v="746" actId="1076"/>
          <ac:spMkLst>
            <pc:docMk/>
            <pc:sldMk cId="2436205839" sldId="361"/>
            <ac:spMk id="33" creationId="{0DD6EA84-0BD5-50B4-B55C-735F69A6D9B1}"/>
          </ac:spMkLst>
        </pc:spChg>
        <pc:spChg chg="mod">
          <ac:chgData name="Jenny Díaz Ramírez" userId="df7d83af-54c1-43f9-a4ec-fea9744b3563" providerId="ADAL" clId="{CB4FC8F9-A49E-4A74-9531-1870C94DECDB}" dt="2025-02-13T22:42:13.514" v="798" actId="404"/>
          <ac:spMkLst>
            <pc:docMk/>
            <pc:sldMk cId="2436205839" sldId="361"/>
            <ac:spMk id="35" creationId="{9EA5B802-9C6C-1317-7577-6961D7AAC63C}"/>
          </ac:spMkLst>
        </pc:spChg>
        <pc:spChg chg="mod">
          <ac:chgData name="Jenny Díaz Ramírez" userId="df7d83af-54c1-43f9-a4ec-fea9744b3563" providerId="ADAL" clId="{CB4FC8F9-A49E-4A74-9531-1870C94DECDB}" dt="2025-02-13T22:42:13.514" v="798" actId="404"/>
          <ac:spMkLst>
            <pc:docMk/>
            <pc:sldMk cId="2436205839" sldId="361"/>
            <ac:spMk id="36" creationId="{E354BC35-C013-D76C-6612-D63ACE4E5984}"/>
          </ac:spMkLst>
        </pc:spChg>
        <pc:spChg chg="add mod">
          <ac:chgData name="Jenny Díaz Ramírez" userId="df7d83af-54c1-43f9-a4ec-fea9744b3563" providerId="ADAL" clId="{CB4FC8F9-A49E-4A74-9531-1870C94DECDB}" dt="2025-02-13T22:42:18.484" v="799" actId="14100"/>
          <ac:spMkLst>
            <pc:docMk/>
            <pc:sldMk cId="2436205839" sldId="361"/>
            <ac:spMk id="37" creationId="{F057B029-D2BB-6595-283C-589BBA93669E}"/>
          </ac:spMkLst>
        </pc:spChg>
        <pc:spChg chg="mod">
          <ac:chgData name="Jenny Díaz Ramírez" userId="df7d83af-54c1-43f9-a4ec-fea9744b3563" providerId="ADAL" clId="{CB4FC8F9-A49E-4A74-9531-1870C94DECDB}" dt="2025-02-13T22:41:57.818" v="796" actId="571"/>
          <ac:spMkLst>
            <pc:docMk/>
            <pc:sldMk cId="2436205839" sldId="361"/>
            <ac:spMk id="41" creationId="{CAB61BE1-4059-90C6-2ECE-F8EA45A4AAF2}"/>
          </ac:spMkLst>
        </pc:spChg>
        <pc:spChg chg="mod">
          <ac:chgData name="Jenny Díaz Ramírez" userId="df7d83af-54c1-43f9-a4ec-fea9744b3563" providerId="ADAL" clId="{CB4FC8F9-A49E-4A74-9531-1870C94DECDB}" dt="2025-02-13T22:41:57.818" v="796" actId="571"/>
          <ac:spMkLst>
            <pc:docMk/>
            <pc:sldMk cId="2436205839" sldId="361"/>
            <ac:spMk id="42" creationId="{DFE526A7-F92B-2A1F-B838-7DE4623AFF1C}"/>
          </ac:spMkLst>
        </pc:spChg>
        <pc:spChg chg="mod">
          <ac:chgData name="Jenny Díaz Ramírez" userId="df7d83af-54c1-43f9-a4ec-fea9744b3563" providerId="ADAL" clId="{CB4FC8F9-A49E-4A74-9531-1870C94DECDB}" dt="2025-02-13T22:41:57.818" v="796" actId="571"/>
          <ac:spMkLst>
            <pc:docMk/>
            <pc:sldMk cId="2436205839" sldId="361"/>
            <ac:spMk id="44" creationId="{B01F7D80-9046-B3DF-0DB5-FADD88191EC3}"/>
          </ac:spMkLst>
        </pc:spChg>
        <pc:spChg chg="mod">
          <ac:chgData name="Jenny Díaz Ramírez" userId="df7d83af-54c1-43f9-a4ec-fea9744b3563" providerId="ADAL" clId="{CB4FC8F9-A49E-4A74-9531-1870C94DECDB}" dt="2025-02-13T22:41:57.818" v="796" actId="571"/>
          <ac:spMkLst>
            <pc:docMk/>
            <pc:sldMk cId="2436205839" sldId="361"/>
            <ac:spMk id="45" creationId="{DA6242A2-4C45-76CE-9197-D345A58F6344}"/>
          </ac:spMkLst>
        </pc:spChg>
        <pc:grpChg chg="add del mod">
          <ac:chgData name="Jenny Díaz Ramírez" userId="df7d83af-54c1-43f9-a4ec-fea9744b3563" providerId="ADAL" clId="{CB4FC8F9-A49E-4A74-9531-1870C94DECDB}" dt="2025-02-13T22:34:33.266" v="730" actId="478"/>
          <ac:grpSpMkLst>
            <pc:docMk/>
            <pc:sldMk cId="2436205839" sldId="361"/>
            <ac:grpSpMk id="7" creationId="{8CA30832-F42B-62F7-5254-5F9140638C21}"/>
          </ac:grpSpMkLst>
        </pc:grpChg>
        <pc:grpChg chg="add del mod">
          <ac:chgData name="Jenny Díaz Ramírez" userId="df7d83af-54c1-43f9-a4ec-fea9744b3563" providerId="ADAL" clId="{CB4FC8F9-A49E-4A74-9531-1870C94DECDB}" dt="2025-02-13T22:34:33.266" v="730" actId="478"/>
          <ac:grpSpMkLst>
            <pc:docMk/>
            <pc:sldMk cId="2436205839" sldId="361"/>
            <ac:grpSpMk id="11" creationId="{2D76B2F6-F2CF-325A-E0AB-F2DB49004189}"/>
          </ac:grpSpMkLst>
        </pc:grpChg>
        <pc:grpChg chg="add mod">
          <ac:chgData name="Jenny Díaz Ramírez" userId="df7d83af-54c1-43f9-a4ec-fea9744b3563" providerId="ADAL" clId="{CB4FC8F9-A49E-4A74-9531-1870C94DECDB}" dt="2025-02-13T22:36:24.887" v="746" actId="1076"/>
          <ac:grpSpMkLst>
            <pc:docMk/>
            <pc:sldMk cId="2436205839" sldId="361"/>
            <ac:grpSpMk id="16" creationId="{E7D2E069-1E47-F66E-1931-96A721FD82F7}"/>
          </ac:grpSpMkLst>
        </pc:grpChg>
        <pc:grpChg chg="add del mod">
          <ac:chgData name="Jenny Díaz Ramírez" userId="df7d83af-54c1-43f9-a4ec-fea9744b3563" providerId="ADAL" clId="{CB4FC8F9-A49E-4A74-9531-1870C94DECDB}" dt="2025-02-13T22:29:57.958" v="603" actId="478"/>
          <ac:grpSpMkLst>
            <pc:docMk/>
            <pc:sldMk cId="2436205839" sldId="361"/>
            <ac:grpSpMk id="17" creationId="{98792EF9-72B9-53D5-4FBF-55C6D835520E}"/>
          </ac:grpSpMkLst>
        </pc:grpChg>
        <pc:grpChg chg="add mod">
          <ac:chgData name="Jenny Díaz Ramírez" userId="df7d83af-54c1-43f9-a4ec-fea9744b3563" providerId="ADAL" clId="{CB4FC8F9-A49E-4A74-9531-1870C94DECDB}" dt="2025-02-13T22:42:33.189" v="803" actId="14100"/>
          <ac:grpSpMkLst>
            <pc:docMk/>
            <pc:sldMk cId="2436205839" sldId="361"/>
            <ac:grpSpMk id="25" creationId="{1AF72B06-0372-0AA1-D99F-93E19C6A6994}"/>
          </ac:grpSpMkLst>
        </pc:grpChg>
        <pc:grpChg chg="add del mod">
          <ac:chgData name="Jenny Díaz Ramírez" userId="df7d83af-54c1-43f9-a4ec-fea9744b3563" providerId="ADAL" clId="{CB4FC8F9-A49E-4A74-9531-1870C94DECDB}" dt="2025-02-13T22:33:18.213" v="684" actId="478"/>
          <ac:grpSpMkLst>
            <pc:docMk/>
            <pc:sldMk cId="2436205839" sldId="361"/>
            <ac:grpSpMk id="30" creationId="{3C8CA46D-08DF-1737-BC02-DB8CAAB4D797}"/>
          </ac:grpSpMkLst>
        </pc:grpChg>
        <pc:grpChg chg="add mod">
          <ac:chgData name="Jenny Díaz Ramírez" userId="df7d83af-54c1-43f9-a4ec-fea9744b3563" providerId="ADAL" clId="{CB4FC8F9-A49E-4A74-9531-1870C94DECDB}" dt="2025-02-13T22:42:29.643" v="802" actId="14100"/>
          <ac:grpSpMkLst>
            <pc:docMk/>
            <pc:sldMk cId="2436205839" sldId="361"/>
            <ac:grpSpMk id="34" creationId="{FD4A90CE-4A95-F963-AF8A-7235BE1B9204}"/>
          </ac:grpSpMkLst>
        </pc:grpChg>
        <pc:grpChg chg="add mod">
          <ac:chgData name="Jenny Díaz Ramírez" userId="df7d83af-54c1-43f9-a4ec-fea9744b3563" providerId="ADAL" clId="{CB4FC8F9-A49E-4A74-9531-1870C94DECDB}" dt="2025-02-13T22:41:57.818" v="796" actId="571"/>
          <ac:grpSpMkLst>
            <pc:docMk/>
            <pc:sldMk cId="2436205839" sldId="361"/>
            <ac:grpSpMk id="40" creationId="{701A8498-0619-210D-8656-B5B8368FFEF6}"/>
          </ac:grpSpMkLst>
        </pc:grpChg>
        <pc:grpChg chg="add mod">
          <ac:chgData name="Jenny Díaz Ramírez" userId="df7d83af-54c1-43f9-a4ec-fea9744b3563" providerId="ADAL" clId="{CB4FC8F9-A49E-4A74-9531-1870C94DECDB}" dt="2025-02-13T22:41:57.818" v="796" actId="571"/>
          <ac:grpSpMkLst>
            <pc:docMk/>
            <pc:sldMk cId="2436205839" sldId="361"/>
            <ac:grpSpMk id="43" creationId="{F2528BDC-6BAA-094A-7FF0-AAD7220D8D51}"/>
          </ac:grpSpMkLst>
        </pc:grpChg>
        <pc:graphicFrameChg chg="del mod ord">
          <ac:chgData name="Jenny Díaz Ramírez" userId="df7d83af-54c1-43f9-a4ec-fea9744b3563" providerId="ADAL" clId="{CB4FC8F9-A49E-4A74-9531-1870C94DECDB}" dt="2025-02-13T22:29:03.147" v="588" actId="478"/>
          <ac:graphicFrameMkLst>
            <pc:docMk/>
            <pc:sldMk cId="2436205839" sldId="361"/>
            <ac:graphicFrameMk id="20" creationId="{302A85DF-BC84-AC83-80D0-1C583BE767E1}"/>
          </ac:graphicFrameMkLst>
        </pc:graphicFrameChg>
        <pc:picChg chg="add mod">
          <ac:chgData name="Jenny Díaz Ramírez" userId="df7d83af-54c1-43f9-a4ec-fea9744b3563" providerId="ADAL" clId="{CB4FC8F9-A49E-4A74-9531-1870C94DECDB}" dt="2025-02-13T22:40:26.898" v="755" actId="1076"/>
          <ac:picMkLst>
            <pc:docMk/>
            <pc:sldMk cId="2436205839" sldId="361"/>
            <ac:picMk id="39" creationId="{7E1151DE-A2EC-165C-A89C-77664D932C36}"/>
          </ac:picMkLst>
        </pc:picChg>
      </pc:sldChg>
      <pc:sldChg chg="add del">
        <pc:chgData name="Jenny Díaz Ramírez" userId="df7d83af-54c1-43f9-a4ec-fea9744b3563" providerId="ADAL" clId="{CB4FC8F9-A49E-4A74-9531-1870C94DECDB}" dt="2025-02-13T22:15:37.263" v="342" actId="47"/>
        <pc:sldMkLst>
          <pc:docMk/>
          <pc:sldMk cId="2983301082" sldId="747"/>
        </pc:sldMkLst>
      </pc:sldChg>
      <pc:sldChg chg="modSp add mod">
        <pc:chgData name="Jenny Díaz Ramírez" userId="df7d83af-54c1-43f9-a4ec-fea9744b3563" providerId="ADAL" clId="{CB4FC8F9-A49E-4A74-9531-1870C94DECDB}" dt="2025-02-13T23:09:48.254" v="1670" actId="6549"/>
        <pc:sldMkLst>
          <pc:docMk/>
          <pc:sldMk cId="776879760" sldId="753"/>
        </pc:sldMkLst>
        <pc:spChg chg="mod">
          <ac:chgData name="Jenny Díaz Ramírez" userId="df7d83af-54c1-43f9-a4ec-fea9744b3563" providerId="ADAL" clId="{CB4FC8F9-A49E-4A74-9531-1870C94DECDB}" dt="2025-02-13T23:09:41.539" v="1669" actId="207"/>
          <ac:spMkLst>
            <pc:docMk/>
            <pc:sldMk cId="776879760" sldId="753"/>
            <ac:spMk id="5" creationId="{4AA558E2-CA01-E1B4-55D1-FB1181D10757}"/>
          </ac:spMkLst>
        </pc:spChg>
        <pc:spChg chg="mod">
          <ac:chgData name="Jenny Díaz Ramírez" userId="df7d83af-54c1-43f9-a4ec-fea9744b3563" providerId="ADAL" clId="{CB4FC8F9-A49E-4A74-9531-1870C94DECDB}" dt="2025-02-13T23:09:48.254" v="1670" actId="6549"/>
          <ac:spMkLst>
            <pc:docMk/>
            <pc:sldMk cId="776879760" sldId="753"/>
            <ac:spMk id="6" creationId="{02029974-F645-5FCA-617A-D3C4F6640B02}"/>
          </ac:spMkLst>
        </pc:spChg>
      </pc:sldChg>
      <pc:sldChg chg="add del">
        <pc:chgData name="Jenny Díaz Ramírez" userId="df7d83af-54c1-43f9-a4ec-fea9744b3563" providerId="ADAL" clId="{CB4FC8F9-A49E-4A74-9531-1870C94DECDB}" dt="2025-02-14T17:45:41.132" v="2052" actId="47"/>
        <pc:sldMkLst>
          <pc:docMk/>
          <pc:sldMk cId="176296791" sldId="754"/>
        </pc:sldMkLst>
      </pc:sldChg>
      <pc:sldChg chg="addSp delSp modSp add mod modClrScheme chgLayout">
        <pc:chgData name="Jenny Díaz Ramírez" userId="df7d83af-54c1-43f9-a4ec-fea9744b3563" providerId="ADAL" clId="{CB4FC8F9-A49E-4A74-9531-1870C94DECDB}" dt="2025-02-13T23:03:44.332" v="1271" actId="208"/>
        <pc:sldMkLst>
          <pc:docMk/>
          <pc:sldMk cId="65463234" sldId="756"/>
        </pc:sldMkLst>
        <pc:spChg chg="mod ord">
          <ac:chgData name="Jenny Díaz Ramírez" userId="df7d83af-54c1-43f9-a4ec-fea9744b3563" providerId="ADAL" clId="{CB4FC8F9-A49E-4A74-9531-1870C94DECDB}" dt="2025-02-13T22:58:48.440" v="1212" actId="700"/>
          <ac:spMkLst>
            <pc:docMk/>
            <pc:sldMk cId="65463234" sldId="756"/>
            <ac:spMk id="2" creationId="{D4BE2953-5186-0F5C-405B-A7B4FE323710}"/>
          </ac:spMkLst>
        </pc:spChg>
        <pc:spChg chg="mod ord">
          <ac:chgData name="Jenny Díaz Ramírez" userId="df7d83af-54c1-43f9-a4ec-fea9744b3563" providerId="ADAL" clId="{CB4FC8F9-A49E-4A74-9531-1870C94DECDB}" dt="2025-02-13T22:58:48.440" v="1212" actId="700"/>
          <ac:spMkLst>
            <pc:docMk/>
            <pc:sldMk cId="65463234" sldId="756"/>
            <ac:spMk id="3" creationId="{B68EFCE2-0730-4206-4C16-867BD817D6A9}"/>
          </ac:spMkLst>
        </pc:spChg>
        <pc:spChg chg="mod ord">
          <ac:chgData name="Jenny Díaz Ramírez" userId="df7d83af-54c1-43f9-a4ec-fea9744b3563" providerId="ADAL" clId="{CB4FC8F9-A49E-4A74-9531-1870C94DECDB}" dt="2025-02-13T22:58:48.440" v="1212" actId="700"/>
          <ac:spMkLst>
            <pc:docMk/>
            <pc:sldMk cId="65463234" sldId="756"/>
            <ac:spMk id="4" creationId="{9233F98B-30F0-98B2-5F5E-6747A20C0F6E}"/>
          </ac:spMkLst>
        </pc:spChg>
        <pc:spChg chg="mod ord">
          <ac:chgData name="Jenny Díaz Ramírez" userId="df7d83af-54c1-43f9-a4ec-fea9744b3563" providerId="ADAL" clId="{CB4FC8F9-A49E-4A74-9531-1870C94DECDB}" dt="2025-02-13T22:58:48.440" v="1212" actId="700"/>
          <ac:spMkLst>
            <pc:docMk/>
            <pc:sldMk cId="65463234" sldId="756"/>
            <ac:spMk id="5" creationId="{EA73E76E-5DB3-3ACA-6356-ED2A07BA521A}"/>
          </ac:spMkLst>
        </pc:spChg>
        <pc:spChg chg="mod ord">
          <ac:chgData name="Jenny Díaz Ramírez" userId="df7d83af-54c1-43f9-a4ec-fea9744b3563" providerId="ADAL" clId="{CB4FC8F9-A49E-4A74-9531-1870C94DECDB}" dt="2025-02-13T22:59:34.703" v="1216" actId="1076"/>
          <ac:spMkLst>
            <pc:docMk/>
            <pc:sldMk cId="65463234" sldId="756"/>
            <ac:spMk id="6" creationId="{A9846D1C-3A4F-DA8B-14D4-E4A001BDDF2D}"/>
          </ac:spMkLst>
        </pc:spChg>
        <pc:spChg chg="mod ord">
          <ac:chgData name="Jenny Díaz Ramírez" userId="df7d83af-54c1-43f9-a4ec-fea9744b3563" providerId="ADAL" clId="{CB4FC8F9-A49E-4A74-9531-1870C94DECDB}" dt="2025-02-13T22:58:48.440" v="1212" actId="700"/>
          <ac:spMkLst>
            <pc:docMk/>
            <pc:sldMk cId="65463234" sldId="756"/>
            <ac:spMk id="7" creationId="{D71D8FFD-3C24-A2F6-B0E9-3D94F5DF6762}"/>
          </ac:spMkLst>
        </pc:spChg>
        <pc:spChg chg="mod ord">
          <ac:chgData name="Jenny Díaz Ramírez" userId="df7d83af-54c1-43f9-a4ec-fea9744b3563" providerId="ADAL" clId="{CB4FC8F9-A49E-4A74-9531-1870C94DECDB}" dt="2025-02-13T22:59:34.703" v="1216" actId="1076"/>
          <ac:spMkLst>
            <pc:docMk/>
            <pc:sldMk cId="65463234" sldId="756"/>
            <ac:spMk id="8" creationId="{F06444DD-768F-7E27-66A8-3A7BA1503E8E}"/>
          </ac:spMkLst>
        </pc:spChg>
        <pc:spChg chg="mod ord">
          <ac:chgData name="Jenny Díaz Ramírez" userId="df7d83af-54c1-43f9-a4ec-fea9744b3563" providerId="ADAL" clId="{CB4FC8F9-A49E-4A74-9531-1870C94DECDB}" dt="2025-02-13T22:59:34.703" v="1216" actId="1076"/>
          <ac:spMkLst>
            <pc:docMk/>
            <pc:sldMk cId="65463234" sldId="756"/>
            <ac:spMk id="10" creationId="{C539C9A3-92F1-6D91-BBED-1E47449A5B51}"/>
          </ac:spMkLst>
        </pc:spChg>
        <pc:spChg chg="add mod">
          <ac:chgData name="Jenny Díaz Ramírez" userId="df7d83af-54c1-43f9-a4ec-fea9744b3563" providerId="ADAL" clId="{CB4FC8F9-A49E-4A74-9531-1870C94DECDB}" dt="2025-02-13T22:59:34.703" v="1216" actId="1076"/>
          <ac:spMkLst>
            <pc:docMk/>
            <pc:sldMk cId="65463234" sldId="756"/>
            <ac:spMk id="11" creationId="{2166C39D-B482-DDA1-A206-BA740F290FC9}"/>
          </ac:spMkLst>
        </pc:spChg>
        <pc:spChg chg="add mod">
          <ac:chgData name="Jenny Díaz Ramírez" userId="df7d83af-54c1-43f9-a4ec-fea9744b3563" providerId="ADAL" clId="{CB4FC8F9-A49E-4A74-9531-1870C94DECDB}" dt="2025-02-13T22:54:30.688" v="1153" actId="1076"/>
          <ac:spMkLst>
            <pc:docMk/>
            <pc:sldMk cId="65463234" sldId="756"/>
            <ac:spMk id="12" creationId="{0421C913-FC8C-89C8-2F5E-7EB318E74D6D}"/>
          </ac:spMkLst>
        </pc:spChg>
        <pc:spChg chg="mod">
          <ac:chgData name="Jenny Díaz Ramírez" userId="df7d83af-54c1-43f9-a4ec-fea9744b3563" providerId="ADAL" clId="{CB4FC8F9-A49E-4A74-9531-1870C94DECDB}" dt="2025-02-13T23:02:54.964" v="1265" actId="14100"/>
          <ac:spMkLst>
            <pc:docMk/>
            <pc:sldMk cId="65463234" sldId="756"/>
            <ac:spMk id="14" creationId="{92121520-BBE9-4F49-41AF-7ECC81E3F39D}"/>
          </ac:spMkLst>
        </pc:spChg>
        <pc:spChg chg="mod">
          <ac:chgData name="Jenny Díaz Ramírez" userId="df7d83af-54c1-43f9-a4ec-fea9744b3563" providerId="ADAL" clId="{CB4FC8F9-A49E-4A74-9531-1870C94DECDB}" dt="2025-02-13T22:55:02.080" v="1158" actId="1076"/>
          <ac:spMkLst>
            <pc:docMk/>
            <pc:sldMk cId="65463234" sldId="756"/>
            <ac:spMk id="15" creationId="{0CB64DFE-0E04-DA92-E86B-C3B24400E7BA}"/>
          </ac:spMkLst>
        </pc:spChg>
        <pc:spChg chg="mod">
          <ac:chgData name="Jenny Díaz Ramírez" userId="df7d83af-54c1-43f9-a4ec-fea9744b3563" providerId="ADAL" clId="{CB4FC8F9-A49E-4A74-9531-1870C94DECDB}" dt="2025-02-13T22:54:59.553" v="1157" actId="1076"/>
          <ac:spMkLst>
            <pc:docMk/>
            <pc:sldMk cId="65463234" sldId="756"/>
            <ac:spMk id="16" creationId="{FA81EDF2-7DA1-EF86-61C5-6CA7D784A89D}"/>
          </ac:spMkLst>
        </pc:spChg>
        <pc:spChg chg="mod">
          <ac:chgData name="Jenny Díaz Ramírez" userId="df7d83af-54c1-43f9-a4ec-fea9744b3563" providerId="ADAL" clId="{CB4FC8F9-A49E-4A74-9531-1870C94DECDB}" dt="2025-02-13T22:57:55.669" v="1206" actId="207"/>
          <ac:spMkLst>
            <pc:docMk/>
            <pc:sldMk cId="65463234" sldId="756"/>
            <ac:spMk id="17" creationId="{AD8CB42C-BC41-E0AD-C3D0-57C94D6E1EAC}"/>
          </ac:spMkLst>
        </pc:spChg>
        <pc:spChg chg="add del mod">
          <ac:chgData name="Jenny Díaz Ramírez" userId="df7d83af-54c1-43f9-a4ec-fea9744b3563" providerId="ADAL" clId="{CB4FC8F9-A49E-4A74-9531-1870C94DECDB}" dt="2025-02-13T22:56:14.276" v="1195" actId="478"/>
          <ac:spMkLst>
            <pc:docMk/>
            <pc:sldMk cId="65463234" sldId="756"/>
            <ac:spMk id="18" creationId="{880C6B16-7DCE-38B1-1584-D929D690E3F1}"/>
          </ac:spMkLst>
        </pc:spChg>
        <pc:spChg chg="add del mod">
          <ac:chgData name="Jenny Díaz Ramírez" userId="df7d83af-54c1-43f9-a4ec-fea9744b3563" providerId="ADAL" clId="{CB4FC8F9-A49E-4A74-9531-1870C94DECDB}" dt="2025-02-13T22:56:11.489" v="1194" actId="478"/>
          <ac:spMkLst>
            <pc:docMk/>
            <pc:sldMk cId="65463234" sldId="756"/>
            <ac:spMk id="19" creationId="{F1D03EE2-3BCE-F9D2-839E-97E5BF51D96E}"/>
          </ac:spMkLst>
        </pc:spChg>
        <pc:spChg chg="mod">
          <ac:chgData name="Jenny Díaz Ramírez" userId="df7d83af-54c1-43f9-a4ec-fea9744b3563" providerId="ADAL" clId="{CB4FC8F9-A49E-4A74-9531-1870C94DECDB}" dt="2025-02-13T23:00:38.470" v="1227" actId="1076"/>
          <ac:spMkLst>
            <pc:docMk/>
            <pc:sldMk cId="65463234" sldId="756"/>
            <ac:spMk id="20" creationId="{830692D0-79A7-C3E7-D5BC-5F3524B65F1B}"/>
          </ac:spMkLst>
        </pc:spChg>
        <pc:spChg chg="mod">
          <ac:chgData name="Jenny Díaz Ramírez" userId="df7d83af-54c1-43f9-a4ec-fea9744b3563" providerId="ADAL" clId="{CB4FC8F9-A49E-4A74-9531-1870C94DECDB}" dt="2025-02-13T22:58:00.649" v="1207" actId="207"/>
          <ac:spMkLst>
            <pc:docMk/>
            <pc:sldMk cId="65463234" sldId="756"/>
            <ac:spMk id="21" creationId="{51FD1307-9A91-61D1-13A4-50BEF52B6116}"/>
          </ac:spMkLst>
        </pc:spChg>
        <pc:spChg chg="add mod">
          <ac:chgData name="Jenny Díaz Ramírez" userId="df7d83af-54c1-43f9-a4ec-fea9744b3563" providerId="ADAL" clId="{CB4FC8F9-A49E-4A74-9531-1870C94DECDB}" dt="2025-02-13T23:03:40.002" v="1270" actId="208"/>
          <ac:spMkLst>
            <pc:docMk/>
            <pc:sldMk cId="65463234" sldId="756"/>
            <ac:spMk id="22" creationId="{0C7AB37C-D0D7-B232-DF7E-73B40C65AE36}"/>
          </ac:spMkLst>
        </pc:spChg>
        <pc:spChg chg="add mod">
          <ac:chgData name="Jenny Díaz Ramírez" userId="df7d83af-54c1-43f9-a4ec-fea9744b3563" providerId="ADAL" clId="{CB4FC8F9-A49E-4A74-9531-1870C94DECDB}" dt="2025-02-13T23:03:40.002" v="1270" actId="208"/>
          <ac:spMkLst>
            <pc:docMk/>
            <pc:sldMk cId="65463234" sldId="756"/>
            <ac:spMk id="23" creationId="{A9BC7F75-4163-7F58-A4AE-2CAF6A9A2F3D}"/>
          </ac:spMkLst>
        </pc:spChg>
        <pc:spChg chg="add mod">
          <ac:chgData name="Jenny Díaz Ramírez" userId="df7d83af-54c1-43f9-a4ec-fea9744b3563" providerId="ADAL" clId="{CB4FC8F9-A49E-4A74-9531-1870C94DECDB}" dt="2025-02-13T22:59:34.703" v="1216" actId="1076"/>
          <ac:spMkLst>
            <pc:docMk/>
            <pc:sldMk cId="65463234" sldId="756"/>
            <ac:spMk id="24" creationId="{7343C802-E484-33C1-F99E-C03999AD6834}"/>
          </ac:spMkLst>
        </pc:spChg>
        <pc:spChg chg="add mod">
          <ac:chgData name="Jenny Díaz Ramírez" userId="df7d83af-54c1-43f9-a4ec-fea9744b3563" providerId="ADAL" clId="{CB4FC8F9-A49E-4A74-9531-1870C94DECDB}" dt="2025-02-13T22:55:11.891" v="1161" actId="1076"/>
          <ac:spMkLst>
            <pc:docMk/>
            <pc:sldMk cId="65463234" sldId="756"/>
            <ac:spMk id="25" creationId="{BFBFF29C-8D8D-6694-7A51-6388741B8358}"/>
          </ac:spMkLst>
        </pc:spChg>
        <pc:spChg chg="add mod">
          <ac:chgData name="Jenny Díaz Ramírez" userId="df7d83af-54c1-43f9-a4ec-fea9744b3563" providerId="ADAL" clId="{CB4FC8F9-A49E-4A74-9531-1870C94DECDB}" dt="2025-02-13T23:03:44.332" v="1271" actId="208"/>
          <ac:spMkLst>
            <pc:docMk/>
            <pc:sldMk cId="65463234" sldId="756"/>
            <ac:spMk id="26" creationId="{E2BD2D36-522F-2A5E-6A18-63DA93423897}"/>
          </ac:spMkLst>
        </pc:spChg>
        <pc:spChg chg="add del mod ord">
          <ac:chgData name="Jenny Díaz Ramírez" userId="df7d83af-54c1-43f9-a4ec-fea9744b3563" providerId="ADAL" clId="{CB4FC8F9-A49E-4A74-9531-1870C94DECDB}" dt="2025-02-13T22:58:48.440" v="1212" actId="700"/>
          <ac:spMkLst>
            <pc:docMk/>
            <pc:sldMk cId="65463234" sldId="756"/>
            <ac:spMk id="27" creationId="{8B97BEDF-BF6D-CD98-533C-6D215E477410}"/>
          </ac:spMkLst>
        </pc:spChg>
        <pc:spChg chg="add mod">
          <ac:chgData name="Jenny Díaz Ramírez" userId="df7d83af-54c1-43f9-a4ec-fea9744b3563" providerId="ADAL" clId="{CB4FC8F9-A49E-4A74-9531-1870C94DECDB}" dt="2025-02-13T23:00:44.105" v="1228"/>
          <ac:spMkLst>
            <pc:docMk/>
            <pc:sldMk cId="65463234" sldId="756"/>
            <ac:spMk id="28" creationId="{C018F149-4FDF-0606-628E-3ACF477A4FC2}"/>
          </ac:spMkLst>
        </pc:spChg>
        <pc:spChg chg="add mod ord">
          <ac:chgData name="Jenny Díaz Ramírez" userId="df7d83af-54c1-43f9-a4ec-fea9744b3563" providerId="ADAL" clId="{CB4FC8F9-A49E-4A74-9531-1870C94DECDB}" dt="2025-02-13T23:03:24.155" v="1269" actId="1037"/>
          <ac:spMkLst>
            <pc:docMk/>
            <pc:sldMk cId="65463234" sldId="756"/>
            <ac:spMk id="29" creationId="{F3DDB177-1DD5-4769-02D0-0703D420543E}"/>
          </ac:spMkLst>
        </pc:spChg>
        <pc:graphicFrameChg chg="del mod">
          <ac:chgData name="Jenny Díaz Ramírez" userId="df7d83af-54c1-43f9-a4ec-fea9744b3563" providerId="ADAL" clId="{CB4FC8F9-A49E-4A74-9531-1870C94DECDB}" dt="2025-02-13T22:58:27.094" v="1208" actId="478"/>
          <ac:graphicFrameMkLst>
            <pc:docMk/>
            <pc:sldMk cId="65463234" sldId="756"/>
            <ac:graphicFrameMk id="9" creationId="{7ED36649-82EF-CC0E-6882-FEFCC3F96894}"/>
          </ac:graphicFrameMkLst>
        </pc:graphicFrameChg>
      </pc:sldChg>
      <pc:sldChg chg="delSp add del setBg delDesignElem">
        <pc:chgData name="Jenny Díaz Ramírez" userId="df7d83af-54c1-43f9-a4ec-fea9744b3563" providerId="ADAL" clId="{CB4FC8F9-A49E-4A74-9531-1870C94DECDB}" dt="2025-02-13T22:40:30.195" v="756" actId="47"/>
        <pc:sldMkLst>
          <pc:docMk/>
          <pc:sldMk cId="680095587" sldId="757"/>
        </pc:sldMkLst>
        <pc:spChg chg="del">
          <ac:chgData name="Jenny Díaz Ramírez" userId="df7d83af-54c1-43f9-a4ec-fea9744b3563" providerId="ADAL" clId="{CB4FC8F9-A49E-4A74-9531-1870C94DECDB}" dt="2025-02-13T22:04:36.921" v="1"/>
          <ac:spMkLst>
            <pc:docMk/>
            <pc:sldMk cId="680095587" sldId="757"/>
            <ac:spMk id="25" creationId="{DCC231C8-C761-4B31-9B1C-C6D19248C6B3}"/>
          </ac:spMkLst>
        </pc:spChg>
      </pc:sldChg>
      <pc:sldChg chg="addSp delSp modSp add mod modClrScheme chgLayout">
        <pc:chgData name="Jenny Díaz Ramírez" userId="df7d83af-54c1-43f9-a4ec-fea9744b3563" providerId="ADAL" clId="{CB4FC8F9-A49E-4A74-9531-1870C94DECDB}" dt="2025-02-13T23:08:41.120" v="1667" actId="1076"/>
        <pc:sldMkLst>
          <pc:docMk/>
          <pc:sldMk cId="3522527823" sldId="758"/>
        </pc:sldMkLst>
        <pc:spChg chg="mod ord">
          <ac:chgData name="Jenny Díaz Ramírez" userId="df7d83af-54c1-43f9-a4ec-fea9744b3563" providerId="ADAL" clId="{CB4FC8F9-A49E-4A74-9531-1870C94DECDB}" dt="2025-02-13T23:04:46.223" v="1288" actId="207"/>
          <ac:spMkLst>
            <pc:docMk/>
            <pc:sldMk cId="3522527823" sldId="758"/>
            <ac:spMk id="2" creationId="{469C36E6-8274-4441-BA81-8AC0A96E3299}"/>
          </ac:spMkLst>
        </pc:spChg>
        <pc:spChg chg="mod ord">
          <ac:chgData name="Jenny Díaz Ramírez" userId="df7d83af-54c1-43f9-a4ec-fea9744b3563" providerId="ADAL" clId="{CB4FC8F9-A49E-4A74-9531-1870C94DECDB}" dt="2025-02-13T23:04:37.281" v="1287" actId="700"/>
          <ac:spMkLst>
            <pc:docMk/>
            <pc:sldMk cId="3522527823" sldId="758"/>
            <ac:spMk id="3" creationId="{464F5241-AA21-BA83-FB61-30D6BC39784C}"/>
          </ac:spMkLst>
        </pc:spChg>
        <pc:spChg chg="add del mod ord">
          <ac:chgData name="Jenny Díaz Ramírez" userId="df7d83af-54c1-43f9-a4ec-fea9744b3563" providerId="ADAL" clId="{CB4FC8F9-A49E-4A74-9531-1870C94DECDB}" dt="2025-02-13T23:04:37.281" v="1287" actId="700"/>
          <ac:spMkLst>
            <pc:docMk/>
            <pc:sldMk cId="3522527823" sldId="758"/>
            <ac:spMk id="4" creationId="{85732F1E-AE97-6D4D-E4E2-2655906A4872}"/>
          </ac:spMkLst>
        </pc:spChg>
        <pc:spChg chg="mod ord">
          <ac:chgData name="Jenny Díaz Ramírez" userId="df7d83af-54c1-43f9-a4ec-fea9744b3563" providerId="ADAL" clId="{CB4FC8F9-A49E-4A74-9531-1870C94DECDB}" dt="2025-02-13T23:04:37.281" v="1287" actId="700"/>
          <ac:spMkLst>
            <pc:docMk/>
            <pc:sldMk cId="3522527823" sldId="758"/>
            <ac:spMk id="13" creationId="{F6612790-FC63-6DC0-787C-23BBB84E3A7A}"/>
          </ac:spMkLst>
        </pc:spChg>
        <pc:spChg chg="mod ord">
          <ac:chgData name="Jenny Díaz Ramírez" userId="df7d83af-54c1-43f9-a4ec-fea9744b3563" providerId="ADAL" clId="{CB4FC8F9-A49E-4A74-9531-1870C94DECDB}" dt="2025-02-13T23:04:37.281" v="1287" actId="700"/>
          <ac:spMkLst>
            <pc:docMk/>
            <pc:sldMk cId="3522527823" sldId="758"/>
            <ac:spMk id="14" creationId="{36CC70DD-DEDE-CFE1-BFAD-19961F594798}"/>
          </ac:spMkLst>
        </pc:spChg>
        <pc:spChg chg="mod ord">
          <ac:chgData name="Jenny Díaz Ramírez" userId="df7d83af-54c1-43f9-a4ec-fea9744b3563" providerId="ADAL" clId="{CB4FC8F9-A49E-4A74-9531-1870C94DECDB}" dt="2025-02-13T23:08:01.995" v="1660" actId="2711"/>
          <ac:spMkLst>
            <pc:docMk/>
            <pc:sldMk cId="3522527823" sldId="758"/>
            <ac:spMk id="15" creationId="{4900AE60-51A3-CFCC-9A17-4F014AD47B40}"/>
          </ac:spMkLst>
        </pc:spChg>
        <pc:spChg chg="mod ord">
          <ac:chgData name="Jenny Díaz Ramírez" userId="df7d83af-54c1-43f9-a4ec-fea9744b3563" providerId="ADAL" clId="{CB4FC8F9-A49E-4A74-9531-1870C94DECDB}" dt="2025-02-13T23:08:26.630" v="1665" actId="1076"/>
          <ac:spMkLst>
            <pc:docMk/>
            <pc:sldMk cId="3522527823" sldId="758"/>
            <ac:spMk id="16" creationId="{406C4336-D6B5-510E-D3EF-E444F0112F4C}"/>
          </ac:spMkLst>
        </pc:spChg>
        <pc:spChg chg="mod ord">
          <ac:chgData name="Jenny Díaz Ramírez" userId="df7d83af-54c1-43f9-a4ec-fea9744b3563" providerId="ADAL" clId="{CB4FC8F9-A49E-4A74-9531-1870C94DECDB}" dt="2025-02-13T23:08:06.872" v="1661" actId="2711"/>
          <ac:spMkLst>
            <pc:docMk/>
            <pc:sldMk cId="3522527823" sldId="758"/>
            <ac:spMk id="18" creationId="{29200C0D-CF31-D2B1-F218-6B7687ADC117}"/>
          </ac:spMkLst>
        </pc:spChg>
        <pc:spChg chg="mod ord">
          <ac:chgData name="Jenny Díaz Ramírez" userId="df7d83af-54c1-43f9-a4ec-fea9744b3563" providerId="ADAL" clId="{CB4FC8F9-A49E-4A74-9531-1870C94DECDB}" dt="2025-02-13T23:08:35.954" v="1666" actId="1076"/>
          <ac:spMkLst>
            <pc:docMk/>
            <pc:sldMk cId="3522527823" sldId="758"/>
            <ac:spMk id="19" creationId="{2E46F1EF-C033-EC97-EF5A-2ED761BFAEE5}"/>
          </ac:spMkLst>
        </pc:spChg>
        <pc:spChg chg="mod ord">
          <ac:chgData name="Jenny Díaz Ramírez" userId="df7d83af-54c1-43f9-a4ec-fea9744b3563" providerId="ADAL" clId="{CB4FC8F9-A49E-4A74-9531-1870C94DECDB}" dt="2025-02-13T23:08:15.103" v="1663" actId="113"/>
          <ac:spMkLst>
            <pc:docMk/>
            <pc:sldMk cId="3522527823" sldId="758"/>
            <ac:spMk id="20" creationId="{504BC85F-E407-E00A-592D-C5DD4BF63BB7}"/>
          </ac:spMkLst>
        </pc:spChg>
        <pc:spChg chg="mod ord">
          <ac:chgData name="Jenny Díaz Ramírez" userId="df7d83af-54c1-43f9-a4ec-fea9744b3563" providerId="ADAL" clId="{CB4FC8F9-A49E-4A74-9531-1870C94DECDB}" dt="2025-02-13T23:08:41.120" v="1667" actId="1076"/>
          <ac:spMkLst>
            <pc:docMk/>
            <pc:sldMk cId="3522527823" sldId="758"/>
            <ac:spMk id="21" creationId="{558C07A2-BDBE-995A-8540-BE6ED79DE68D}"/>
          </ac:spMkLst>
        </pc:spChg>
      </pc:sldChg>
      <pc:sldChg chg="addSp delSp modSp new mod">
        <pc:chgData name="Jenny Díaz Ramírez" userId="df7d83af-54c1-43f9-a4ec-fea9744b3563" providerId="ADAL" clId="{CB4FC8F9-A49E-4A74-9531-1870C94DECDB}" dt="2025-02-13T22:40:53.893" v="760" actId="1076"/>
        <pc:sldMkLst>
          <pc:docMk/>
          <pc:sldMk cId="1851475975" sldId="759"/>
        </pc:sldMkLst>
        <pc:spChg chg="mod">
          <ac:chgData name="Jenny Díaz Ramírez" userId="df7d83af-54c1-43f9-a4ec-fea9744b3563" providerId="ADAL" clId="{CB4FC8F9-A49E-4A74-9531-1870C94DECDB}" dt="2025-02-13T22:13:12.955" v="240" actId="20577"/>
          <ac:spMkLst>
            <pc:docMk/>
            <pc:sldMk cId="1851475975" sldId="759"/>
            <ac:spMk id="2" creationId="{16764BDB-15A6-78D3-9747-8377070F2C2B}"/>
          </ac:spMkLst>
        </pc:spChg>
        <pc:spChg chg="mod">
          <ac:chgData name="Jenny Díaz Ramírez" userId="df7d83af-54c1-43f9-a4ec-fea9744b3563" providerId="ADAL" clId="{CB4FC8F9-A49E-4A74-9531-1870C94DECDB}" dt="2025-02-13T22:15:09.076" v="341" actId="6549"/>
          <ac:spMkLst>
            <pc:docMk/>
            <pc:sldMk cId="1851475975" sldId="759"/>
            <ac:spMk id="4" creationId="{2EBE2259-4482-BF94-0068-D7414C52C466}"/>
          </ac:spMkLst>
        </pc:spChg>
        <pc:spChg chg="del mod">
          <ac:chgData name="Jenny Díaz Ramírez" userId="df7d83af-54c1-43f9-a4ec-fea9744b3563" providerId="ADAL" clId="{CB4FC8F9-A49E-4A74-9531-1870C94DECDB}" dt="2025-02-13T22:14:56.057" v="319" actId="478"/>
          <ac:spMkLst>
            <pc:docMk/>
            <pc:sldMk cId="1851475975" sldId="759"/>
            <ac:spMk id="7" creationId="{5A6810FA-C364-4D83-C521-AA34AE4B96E4}"/>
          </ac:spMkLst>
        </pc:spChg>
        <pc:spChg chg="add del mod ord">
          <ac:chgData name="Jenny Díaz Ramírez" userId="df7d83af-54c1-43f9-a4ec-fea9744b3563" providerId="ADAL" clId="{CB4FC8F9-A49E-4A74-9531-1870C94DECDB}" dt="2025-02-13T22:13:58.746" v="260" actId="478"/>
          <ac:spMkLst>
            <pc:docMk/>
            <pc:sldMk cId="1851475975" sldId="759"/>
            <ac:spMk id="8" creationId="{8473860A-AD82-4B8D-EF64-4773886FFC05}"/>
          </ac:spMkLst>
        </pc:spChg>
        <pc:spChg chg="add mod">
          <ac:chgData name="Jenny Díaz Ramírez" userId="df7d83af-54c1-43f9-a4ec-fea9744b3563" providerId="ADAL" clId="{CB4FC8F9-A49E-4A74-9531-1870C94DECDB}" dt="2025-02-13T22:40:53.893" v="760" actId="1076"/>
          <ac:spMkLst>
            <pc:docMk/>
            <pc:sldMk cId="1851475975" sldId="759"/>
            <ac:spMk id="9" creationId="{82F7467A-E85E-777A-339F-790EF91A8F09}"/>
          </ac:spMkLst>
        </pc:spChg>
        <pc:spChg chg="add mod ord">
          <ac:chgData name="Jenny Díaz Ramírez" userId="df7d83af-54c1-43f9-a4ec-fea9744b3563" providerId="ADAL" clId="{CB4FC8F9-A49E-4A74-9531-1870C94DECDB}" dt="2025-02-13T22:40:50.582" v="759" actId="1076"/>
          <ac:spMkLst>
            <pc:docMk/>
            <pc:sldMk cId="1851475975" sldId="759"/>
            <ac:spMk id="10" creationId="{38D98C9A-A1C0-A021-0D55-429844034485}"/>
          </ac:spMkLst>
        </pc:spChg>
        <pc:spChg chg="add mod">
          <ac:chgData name="Jenny Díaz Ramírez" userId="df7d83af-54c1-43f9-a4ec-fea9744b3563" providerId="ADAL" clId="{CB4FC8F9-A49E-4A74-9531-1870C94DECDB}" dt="2025-02-13T22:15:04.958" v="340" actId="20577"/>
          <ac:spMkLst>
            <pc:docMk/>
            <pc:sldMk cId="1851475975" sldId="759"/>
            <ac:spMk id="12" creationId="{36CB9BA2-F772-9C8A-7966-D6BBDEB9FFA6}"/>
          </ac:spMkLst>
        </pc:spChg>
      </pc:sldChg>
      <pc:sldChg chg="addSp delSp modSp new mod modClrScheme chgLayout">
        <pc:chgData name="Jenny Díaz Ramírez" userId="df7d83af-54c1-43f9-a4ec-fea9744b3563" providerId="ADAL" clId="{CB4FC8F9-A49E-4A74-9531-1870C94DECDB}" dt="2025-02-13T22:24:01.473" v="449" actId="14100"/>
        <pc:sldMkLst>
          <pc:docMk/>
          <pc:sldMk cId="249990876" sldId="760"/>
        </pc:sldMkLst>
        <pc:spChg chg="del">
          <ac:chgData name="Jenny Díaz Ramírez" userId="df7d83af-54c1-43f9-a4ec-fea9744b3563" providerId="ADAL" clId="{CB4FC8F9-A49E-4A74-9531-1870C94DECDB}" dt="2025-02-13T22:16:16.869" v="344" actId="700"/>
          <ac:spMkLst>
            <pc:docMk/>
            <pc:sldMk cId="249990876" sldId="760"/>
            <ac:spMk id="2" creationId="{D2B2B28C-99BC-427C-A466-AFC1656DC88F}"/>
          </ac:spMkLst>
        </pc:spChg>
        <pc:spChg chg="mod ord">
          <ac:chgData name="Jenny Díaz Ramírez" userId="df7d83af-54c1-43f9-a4ec-fea9744b3563" providerId="ADAL" clId="{CB4FC8F9-A49E-4A74-9531-1870C94DECDB}" dt="2025-02-13T22:20:18.274" v="353" actId="700"/>
          <ac:spMkLst>
            <pc:docMk/>
            <pc:sldMk cId="249990876" sldId="760"/>
            <ac:spMk id="3" creationId="{C8FB28F0-8013-96C3-2B5D-8420BA4FF845}"/>
          </ac:spMkLst>
        </pc:spChg>
        <pc:spChg chg="mod ord">
          <ac:chgData name="Jenny Díaz Ramírez" userId="df7d83af-54c1-43f9-a4ec-fea9744b3563" providerId="ADAL" clId="{CB4FC8F9-A49E-4A74-9531-1870C94DECDB}" dt="2025-02-13T22:20:18.274" v="353" actId="700"/>
          <ac:spMkLst>
            <pc:docMk/>
            <pc:sldMk cId="249990876" sldId="760"/>
            <ac:spMk id="4" creationId="{18A52881-1754-09E6-3160-83A3BEC27A72}"/>
          </ac:spMkLst>
        </pc:spChg>
        <pc:spChg chg="del mod ord">
          <ac:chgData name="Jenny Díaz Ramírez" userId="df7d83af-54c1-43f9-a4ec-fea9744b3563" providerId="ADAL" clId="{CB4FC8F9-A49E-4A74-9531-1870C94DECDB}" dt="2025-02-13T22:16:16.869" v="344" actId="700"/>
          <ac:spMkLst>
            <pc:docMk/>
            <pc:sldMk cId="249990876" sldId="760"/>
            <ac:spMk id="5" creationId="{9FCD39EE-0188-75B5-C877-5C2D4B75AC3F}"/>
          </ac:spMkLst>
        </pc:spChg>
        <pc:spChg chg="del mod ord">
          <ac:chgData name="Jenny Díaz Ramírez" userId="df7d83af-54c1-43f9-a4ec-fea9744b3563" providerId="ADAL" clId="{CB4FC8F9-A49E-4A74-9531-1870C94DECDB}" dt="2025-02-13T22:16:16.869" v="344" actId="700"/>
          <ac:spMkLst>
            <pc:docMk/>
            <pc:sldMk cId="249990876" sldId="760"/>
            <ac:spMk id="6" creationId="{05999964-5943-F4A5-9A05-1B2D031541EA}"/>
          </ac:spMkLst>
        </pc:spChg>
        <pc:spChg chg="del mod ord">
          <ac:chgData name="Jenny Díaz Ramírez" userId="df7d83af-54c1-43f9-a4ec-fea9744b3563" providerId="ADAL" clId="{CB4FC8F9-A49E-4A74-9531-1870C94DECDB}" dt="2025-02-13T22:16:16.869" v="344" actId="700"/>
          <ac:spMkLst>
            <pc:docMk/>
            <pc:sldMk cId="249990876" sldId="760"/>
            <ac:spMk id="7" creationId="{18A01DE3-58E0-2686-07B5-957406032967}"/>
          </ac:spMkLst>
        </pc:spChg>
        <pc:spChg chg="add del mod ord">
          <ac:chgData name="Jenny Díaz Ramírez" userId="df7d83af-54c1-43f9-a4ec-fea9744b3563" providerId="ADAL" clId="{CB4FC8F9-A49E-4A74-9531-1870C94DECDB}" dt="2025-02-13T22:20:18.274" v="353" actId="700"/>
          <ac:spMkLst>
            <pc:docMk/>
            <pc:sldMk cId="249990876" sldId="760"/>
            <ac:spMk id="10" creationId="{6208C182-5E2D-ADBF-9EEC-11F976496F47}"/>
          </ac:spMkLst>
        </pc:spChg>
        <pc:spChg chg="add del mod ord">
          <ac:chgData name="Jenny Díaz Ramírez" userId="df7d83af-54c1-43f9-a4ec-fea9744b3563" providerId="ADAL" clId="{CB4FC8F9-A49E-4A74-9531-1870C94DECDB}" dt="2025-02-13T22:20:18.274" v="353" actId="700"/>
          <ac:spMkLst>
            <pc:docMk/>
            <pc:sldMk cId="249990876" sldId="760"/>
            <ac:spMk id="11" creationId="{165521BE-040E-2C32-2C71-445301810D2E}"/>
          </ac:spMkLst>
        </pc:spChg>
        <pc:spChg chg="add del mod ord">
          <ac:chgData name="Jenny Díaz Ramírez" userId="df7d83af-54c1-43f9-a4ec-fea9744b3563" providerId="ADAL" clId="{CB4FC8F9-A49E-4A74-9531-1870C94DECDB}" dt="2025-02-13T22:20:18.274" v="353" actId="700"/>
          <ac:spMkLst>
            <pc:docMk/>
            <pc:sldMk cId="249990876" sldId="760"/>
            <ac:spMk id="12" creationId="{F80FBB84-A5E9-6F09-2804-372646B791D5}"/>
          </ac:spMkLst>
        </pc:spChg>
        <pc:spChg chg="add mod ord">
          <ac:chgData name="Jenny Díaz Ramírez" userId="df7d83af-54c1-43f9-a4ec-fea9744b3563" providerId="ADAL" clId="{CB4FC8F9-A49E-4A74-9531-1870C94DECDB}" dt="2025-02-13T22:23:29.474" v="435" actId="1076"/>
          <ac:spMkLst>
            <pc:docMk/>
            <pc:sldMk cId="249990876" sldId="760"/>
            <ac:spMk id="13" creationId="{FC74FDC5-C8ED-B0C4-39A3-79A5C71CF49D}"/>
          </ac:spMkLst>
        </pc:spChg>
        <pc:spChg chg="add del mod ord">
          <ac:chgData name="Jenny Díaz Ramírez" userId="df7d83af-54c1-43f9-a4ec-fea9744b3563" providerId="ADAL" clId="{CB4FC8F9-A49E-4A74-9531-1870C94DECDB}" dt="2025-02-13T22:20:20.596" v="354" actId="34307"/>
          <ac:spMkLst>
            <pc:docMk/>
            <pc:sldMk cId="249990876" sldId="760"/>
            <ac:spMk id="14" creationId="{0B2226CF-F13C-455E-6F77-5A574C7C0464}"/>
          </ac:spMkLst>
        </pc:spChg>
        <pc:spChg chg="add del mod ord">
          <ac:chgData name="Jenny Díaz Ramírez" userId="df7d83af-54c1-43f9-a4ec-fea9744b3563" providerId="ADAL" clId="{CB4FC8F9-A49E-4A74-9531-1870C94DECDB}" dt="2025-02-13T22:20:46.495" v="362" actId="478"/>
          <ac:spMkLst>
            <pc:docMk/>
            <pc:sldMk cId="249990876" sldId="760"/>
            <ac:spMk id="15" creationId="{1B9FB653-A81F-FAD3-A677-F9E66C051CDB}"/>
          </ac:spMkLst>
        </pc:spChg>
        <pc:spChg chg="add mod">
          <ac:chgData name="Jenny Díaz Ramírez" userId="df7d83af-54c1-43f9-a4ec-fea9744b3563" providerId="ADAL" clId="{CB4FC8F9-A49E-4A74-9531-1870C94DECDB}" dt="2025-02-13T22:23:50.969" v="444" actId="14100"/>
          <ac:spMkLst>
            <pc:docMk/>
            <pc:sldMk cId="249990876" sldId="760"/>
            <ac:spMk id="17" creationId="{EEC48650-DC88-F508-BF1C-07313FECF1C1}"/>
          </ac:spMkLst>
        </pc:spChg>
        <pc:spChg chg="add del mod">
          <ac:chgData name="Jenny Díaz Ramírez" userId="df7d83af-54c1-43f9-a4ec-fea9744b3563" providerId="ADAL" clId="{CB4FC8F9-A49E-4A74-9531-1870C94DECDB}" dt="2025-02-13T22:20:28.089" v="357" actId="478"/>
          <ac:spMkLst>
            <pc:docMk/>
            <pc:sldMk cId="249990876" sldId="760"/>
            <ac:spMk id="19" creationId="{109FF36C-51E8-710F-B583-32AD46AECCF6}"/>
          </ac:spMkLst>
        </pc:spChg>
        <pc:spChg chg="add mod">
          <ac:chgData name="Jenny Díaz Ramírez" userId="df7d83af-54c1-43f9-a4ec-fea9744b3563" providerId="ADAL" clId="{CB4FC8F9-A49E-4A74-9531-1870C94DECDB}" dt="2025-02-13T22:24:01.473" v="449" actId="14100"/>
          <ac:spMkLst>
            <pc:docMk/>
            <pc:sldMk cId="249990876" sldId="760"/>
            <ac:spMk id="20" creationId="{82F8339D-CAD7-D89C-FFD5-2ABF6A013794}"/>
          </ac:spMkLst>
        </pc:spChg>
        <pc:spChg chg="add del mod">
          <ac:chgData name="Jenny Díaz Ramírez" userId="df7d83af-54c1-43f9-a4ec-fea9744b3563" providerId="ADAL" clId="{CB4FC8F9-A49E-4A74-9531-1870C94DECDB}" dt="2025-02-13T22:23:56.600" v="447" actId="478"/>
          <ac:spMkLst>
            <pc:docMk/>
            <pc:sldMk cId="249990876" sldId="760"/>
            <ac:spMk id="21" creationId="{3FD1140A-BD96-F3B2-3C85-6595B9E42695}"/>
          </ac:spMkLst>
        </pc:spChg>
        <pc:spChg chg="add del mod">
          <ac:chgData name="Jenny Díaz Ramírez" userId="df7d83af-54c1-43f9-a4ec-fea9744b3563" providerId="ADAL" clId="{CB4FC8F9-A49E-4A74-9531-1870C94DECDB}" dt="2025-02-13T22:23:40.617" v="440"/>
          <ac:spMkLst>
            <pc:docMk/>
            <pc:sldMk cId="249990876" sldId="760"/>
            <ac:spMk id="23" creationId="{48BDDAEE-20C4-8704-83FE-43A8B84157A9}"/>
          </ac:spMkLst>
        </pc:spChg>
        <pc:picChg chg="add del mod ord">
          <ac:chgData name="Jenny Díaz Ramírez" userId="df7d83af-54c1-43f9-a4ec-fea9744b3563" providerId="ADAL" clId="{CB4FC8F9-A49E-4A74-9531-1870C94DECDB}" dt="2025-02-13T22:20:24.898" v="356" actId="478"/>
          <ac:picMkLst>
            <pc:docMk/>
            <pc:sldMk cId="249990876" sldId="760"/>
            <ac:picMk id="16" creationId="{DFD2BCCF-F53A-A5C3-3295-07E18C22D15E}"/>
          </ac:picMkLst>
        </pc:picChg>
      </pc:sldChg>
      <pc:sldChg chg="addSp delSp modSp new mod modClrScheme chgLayout">
        <pc:chgData name="Jenny Díaz Ramírez" userId="df7d83af-54c1-43f9-a4ec-fea9744b3563" providerId="ADAL" clId="{CB4FC8F9-A49E-4A74-9531-1870C94DECDB}" dt="2025-02-13T22:45:32.652" v="849" actId="700"/>
        <pc:sldMkLst>
          <pc:docMk/>
          <pc:sldMk cId="1292894866" sldId="761"/>
        </pc:sldMkLst>
        <pc:spChg chg="del mod ord">
          <ac:chgData name="Jenny Díaz Ramírez" userId="df7d83af-54c1-43f9-a4ec-fea9744b3563" providerId="ADAL" clId="{CB4FC8F9-A49E-4A74-9531-1870C94DECDB}" dt="2025-02-13T22:44:17.915" v="810" actId="700"/>
          <ac:spMkLst>
            <pc:docMk/>
            <pc:sldMk cId="1292894866" sldId="761"/>
            <ac:spMk id="2" creationId="{CF8F67F1-CF5D-2C0E-EB0D-0F31A7B2593B}"/>
          </ac:spMkLst>
        </pc:spChg>
        <pc:spChg chg="mod ord">
          <ac:chgData name="Jenny Díaz Ramírez" userId="df7d83af-54c1-43f9-a4ec-fea9744b3563" providerId="ADAL" clId="{CB4FC8F9-A49E-4A74-9531-1870C94DECDB}" dt="2025-02-13T22:45:32.652" v="849" actId="700"/>
          <ac:spMkLst>
            <pc:docMk/>
            <pc:sldMk cId="1292894866" sldId="761"/>
            <ac:spMk id="3" creationId="{FFAF847E-26B6-B113-2106-A0FCA1439FCE}"/>
          </ac:spMkLst>
        </pc:spChg>
        <pc:spChg chg="mod ord">
          <ac:chgData name="Jenny Díaz Ramírez" userId="df7d83af-54c1-43f9-a4ec-fea9744b3563" providerId="ADAL" clId="{CB4FC8F9-A49E-4A74-9531-1870C94DECDB}" dt="2025-02-13T22:45:32.652" v="849" actId="700"/>
          <ac:spMkLst>
            <pc:docMk/>
            <pc:sldMk cId="1292894866" sldId="761"/>
            <ac:spMk id="4" creationId="{0F27FD49-C980-E801-1B45-BBB7983996AB}"/>
          </ac:spMkLst>
        </pc:spChg>
        <pc:spChg chg="mod ord">
          <ac:chgData name="Jenny Díaz Ramírez" userId="df7d83af-54c1-43f9-a4ec-fea9744b3563" providerId="ADAL" clId="{CB4FC8F9-A49E-4A74-9531-1870C94DECDB}" dt="2025-02-13T22:45:32.652" v="849" actId="700"/>
          <ac:spMkLst>
            <pc:docMk/>
            <pc:sldMk cId="1292894866" sldId="761"/>
            <ac:spMk id="5" creationId="{B9A879A5-6296-3966-0A9E-5B7F2A50F8E1}"/>
          </ac:spMkLst>
        </pc:spChg>
        <pc:spChg chg="del">
          <ac:chgData name="Jenny Díaz Ramírez" userId="df7d83af-54c1-43f9-a4ec-fea9744b3563" providerId="ADAL" clId="{CB4FC8F9-A49E-4A74-9531-1870C94DECDB}" dt="2025-02-13T22:44:05.281" v="805"/>
          <ac:spMkLst>
            <pc:docMk/>
            <pc:sldMk cId="1292894866" sldId="761"/>
            <ac:spMk id="6" creationId="{44BE36B0-9EA1-DFAE-1B36-9A1C053A94BF}"/>
          </ac:spMkLst>
        </pc:spChg>
        <pc:spChg chg="add mod ord">
          <ac:chgData name="Jenny Díaz Ramírez" userId="df7d83af-54c1-43f9-a4ec-fea9744b3563" providerId="ADAL" clId="{CB4FC8F9-A49E-4A74-9531-1870C94DECDB}" dt="2025-02-13T22:45:01.357" v="843" actId="1076"/>
          <ac:spMkLst>
            <pc:docMk/>
            <pc:sldMk cId="1292894866" sldId="761"/>
            <ac:spMk id="9" creationId="{7FA5B1D2-0C67-67A8-C639-058396553C67}"/>
          </ac:spMkLst>
        </pc:spChg>
        <pc:spChg chg="add del mod ord">
          <ac:chgData name="Jenny Díaz Ramírez" userId="df7d83af-54c1-43f9-a4ec-fea9744b3563" providerId="ADAL" clId="{CB4FC8F9-A49E-4A74-9531-1870C94DECDB}" dt="2025-02-13T22:45:02.605" v="844" actId="478"/>
          <ac:spMkLst>
            <pc:docMk/>
            <pc:sldMk cId="1292894866" sldId="761"/>
            <ac:spMk id="10" creationId="{3841DB1E-1AD1-4A94-F124-664124C363C3}"/>
          </ac:spMkLst>
        </pc:spChg>
        <pc:spChg chg="add del mod">
          <ac:chgData name="Jenny Díaz Ramírez" userId="df7d83af-54c1-43f9-a4ec-fea9744b3563" providerId="ADAL" clId="{CB4FC8F9-A49E-4A74-9531-1870C94DECDB}" dt="2025-02-13T22:45:07.831" v="846" actId="478"/>
          <ac:spMkLst>
            <pc:docMk/>
            <pc:sldMk cId="1292894866" sldId="761"/>
            <ac:spMk id="12" creationId="{49E648FF-94D6-8D4E-0AEA-8C8FE7A61CD8}"/>
          </ac:spMkLst>
        </pc:spChg>
        <pc:spChg chg="add del mod ord">
          <ac:chgData name="Jenny Díaz Ramírez" userId="df7d83af-54c1-43f9-a4ec-fea9744b3563" providerId="ADAL" clId="{CB4FC8F9-A49E-4A74-9531-1870C94DECDB}" dt="2025-02-13T22:45:32.652" v="849" actId="700"/>
          <ac:spMkLst>
            <pc:docMk/>
            <pc:sldMk cId="1292894866" sldId="761"/>
            <ac:spMk id="16" creationId="{8F9E77A7-29A8-B6BB-ED7C-EFD49BA1CC91}"/>
          </ac:spMkLst>
        </pc:spChg>
        <pc:spChg chg="add del mod ord">
          <ac:chgData name="Jenny Díaz Ramírez" userId="df7d83af-54c1-43f9-a4ec-fea9744b3563" providerId="ADAL" clId="{CB4FC8F9-A49E-4A74-9531-1870C94DECDB}" dt="2025-02-13T22:45:32.652" v="849" actId="700"/>
          <ac:spMkLst>
            <pc:docMk/>
            <pc:sldMk cId="1292894866" sldId="761"/>
            <ac:spMk id="17" creationId="{AE0CA9E2-9A62-7C70-9297-FA40FB818A1B}"/>
          </ac:spMkLst>
        </pc:spChg>
        <pc:spChg chg="add del mod ord">
          <ac:chgData name="Jenny Díaz Ramírez" userId="df7d83af-54c1-43f9-a4ec-fea9744b3563" providerId="ADAL" clId="{CB4FC8F9-A49E-4A74-9531-1870C94DECDB}" dt="2025-02-13T22:45:32.652" v="849" actId="700"/>
          <ac:spMkLst>
            <pc:docMk/>
            <pc:sldMk cId="1292894866" sldId="761"/>
            <ac:spMk id="18" creationId="{5AE7B903-9CA5-EDC5-C83D-854CD8A6D34A}"/>
          </ac:spMkLst>
        </pc:spChg>
        <pc:spChg chg="add del mod ord">
          <ac:chgData name="Jenny Díaz Ramírez" userId="df7d83af-54c1-43f9-a4ec-fea9744b3563" providerId="ADAL" clId="{CB4FC8F9-A49E-4A74-9531-1870C94DECDB}" dt="2025-02-13T22:45:32.652" v="849" actId="700"/>
          <ac:spMkLst>
            <pc:docMk/>
            <pc:sldMk cId="1292894866" sldId="761"/>
            <ac:spMk id="19" creationId="{E9674C92-9CA2-6B98-B39B-E179D9E6FFE1}"/>
          </ac:spMkLst>
        </pc:spChg>
        <pc:spChg chg="add del mod ord">
          <ac:chgData name="Jenny Díaz Ramírez" userId="df7d83af-54c1-43f9-a4ec-fea9744b3563" providerId="ADAL" clId="{CB4FC8F9-A49E-4A74-9531-1870C94DECDB}" dt="2025-02-13T22:45:32.652" v="849" actId="700"/>
          <ac:spMkLst>
            <pc:docMk/>
            <pc:sldMk cId="1292894866" sldId="761"/>
            <ac:spMk id="20" creationId="{B5EC26BB-BF55-8F89-427D-F731A290BA92}"/>
          </ac:spMkLst>
        </pc:spChg>
        <pc:spChg chg="add del mod ord">
          <ac:chgData name="Jenny Díaz Ramírez" userId="df7d83af-54c1-43f9-a4ec-fea9744b3563" providerId="ADAL" clId="{CB4FC8F9-A49E-4A74-9531-1870C94DECDB}" dt="2025-02-13T22:45:32.652" v="849" actId="700"/>
          <ac:spMkLst>
            <pc:docMk/>
            <pc:sldMk cId="1292894866" sldId="761"/>
            <ac:spMk id="21" creationId="{45F17F1F-1A8C-0C13-01BD-38F295C14205}"/>
          </ac:spMkLst>
        </pc:spChg>
        <pc:spChg chg="add del mod ord">
          <ac:chgData name="Jenny Díaz Ramírez" userId="df7d83af-54c1-43f9-a4ec-fea9744b3563" providerId="ADAL" clId="{CB4FC8F9-A49E-4A74-9531-1870C94DECDB}" dt="2025-02-13T22:45:32.652" v="849" actId="700"/>
          <ac:spMkLst>
            <pc:docMk/>
            <pc:sldMk cId="1292894866" sldId="761"/>
            <ac:spMk id="23" creationId="{C5B0C87A-A54B-1D84-5C9E-BF5E9A5BE64F}"/>
          </ac:spMkLst>
        </pc:spChg>
        <pc:picChg chg="add del mod ord">
          <ac:chgData name="Jenny Díaz Ramírez" userId="df7d83af-54c1-43f9-a4ec-fea9744b3563" providerId="ADAL" clId="{CB4FC8F9-A49E-4A74-9531-1870C94DECDB}" dt="2025-02-13T22:44:21.132" v="811" actId="21"/>
          <ac:picMkLst>
            <pc:docMk/>
            <pc:sldMk cId="1292894866" sldId="761"/>
            <ac:picMk id="8" creationId="{002203C3-A471-4181-8798-D2F2578B5CF7}"/>
          </ac:picMkLst>
        </pc:picChg>
        <pc:picChg chg="add mod">
          <ac:chgData name="Jenny Díaz Ramírez" userId="df7d83af-54c1-43f9-a4ec-fea9744b3563" providerId="ADAL" clId="{CB4FC8F9-A49E-4A74-9531-1870C94DECDB}" dt="2025-02-13T22:44:37.052" v="816"/>
          <ac:picMkLst>
            <pc:docMk/>
            <pc:sldMk cId="1292894866" sldId="761"/>
            <ac:picMk id="14" creationId="{05BE5E7A-F7A8-6EE2-8356-C683A93A10B3}"/>
          </ac:picMkLst>
        </pc:picChg>
        <pc:picChg chg="add mod">
          <ac:chgData name="Jenny Díaz Ramírez" userId="df7d83af-54c1-43f9-a4ec-fea9744b3563" providerId="ADAL" clId="{CB4FC8F9-A49E-4A74-9531-1870C94DECDB}" dt="2025-02-13T22:45:19.816" v="847" actId="14100"/>
          <ac:picMkLst>
            <pc:docMk/>
            <pc:sldMk cId="1292894866" sldId="761"/>
            <ac:picMk id="15" creationId="{002203C3-A471-4181-8798-D2F2578B5CF7}"/>
          </ac:picMkLst>
        </pc:picChg>
      </pc:sldChg>
      <pc:sldChg chg="addSp delSp modSp new del mod modClrScheme chgLayout">
        <pc:chgData name="Jenny Díaz Ramírez" userId="df7d83af-54c1-43f9-a4ec-fea9744b3563" providerId="ADAL" clId="{CB4FC8F9-A49E-4A74-9531-1870C94DECDB}" dt="2025-02-13T22:25:33.064" v="475" actId="47"/>
        <pc:sldMkLst>
          <pc:docMk/>
          <pc:sldMk cId="2217864467" sldId="761"/>
        </pc:sldMkLst>
        <pc:spChg chg="mod">
          <ac:chgData name="Jenny Díaz Ramírez" userId="df7d83af-54c1-43f9-a4ec-fea9744b3563" providerId="ADAL" clId="{CB4FC8F9-A49E-4A74-9531-1870C94DECDB}" dt="2025-02-13T22:25:09.055" v="472" actId="26606"/>
          <ac:spMkLst>
            <pc:docMk/>
            <pc:sldMk cId="2217864467" sldId="761"/>
            <ac:spMk id="2" creationId="{97E9AADF-540D-42C5-FC9E-4E58F29D9117}"/>
          </ac:spMkLst>
        </pc:spChg>
        <pc:spChg chg="mod">
          <ac:chgData name="Jenny Díaz Ramírez" userId="df7d83af-54c1-43f9-a4ec-fea9744b3563" providerId="ADAL" clId="{CB4FC8F9-A49E-4A74-9531-1870C94DECDB}" dt="2025-02-13T22:25:09.055" v="472" actId="26606"/>
          <ac:spMkLst>
            <pc:docMk/>
            <pc:sldMk cId="2217864467" sldId="761"/>
            <ac:spMk id="3" creationId="{3F752797-E6DE-8195-3D96-66DB2F65FF03}"/>
          </ac:spMkLst>
        </pc:spChg>
        <pc:spChg chg="mod">
          <ac:chgData name="Jenny Díaz Ramírez" userId="df7d83af-54c1-43f9-a4ec-fea9744b3563" providerId="ADAL" clId="{CB4FC8F9-A49E-4A74-9531-1870C94DECDB}" dt="2025-02-13T22:25:09.055" v="472" actId="26606"/>
          <ac:spMkLst>
            <pc:docMk/>
            <pc:sldMk cId="2217864467" sldId="761"/>
            <ac:spMk id="4" creationId="{60A423BE-0D03-E779-39CE-AAFFF2E03705}"/>
          </ac:spMkLst>
        </pc:spChg>
        <pc:spChg chg="add del">
          <ac:chgData name="Jenny Díaz Ramírez" userId="df7d83af-54c1-43f9-a4ec-fea9744b3563" providerId="ADAL" clId="{CB4FC8F9-A49E-4A74-9531-1870C94DECDB}" dt="2025-02-13T22:25:28.353" v="474" actId="34307"/>
          <ac:spMkLst>
            <pc:docMk/>
            <pc:sldMk cId="2217864467" sldId="761"/>
            <ac:spMk id="5" creationId="{2E13322F-25A6-3435-40CF-56E441A6630C}"/>
          </ac:spMkLst>
        </pc:spChg>
        <pc:spChg chg="add del">
          <ac:chgData name="Jenny Díaz Ramírez" userId="df7d83af-54c1-43f9-a4ec-fea9744b3563" providerId="ADAL" clId="{CB4FC8F9-A49E-4A74-9531-1870C94DECDB}" dt="2025-02-13T22:25:09.055" v="472" actId="26606"/>
          <ac:spMkLst>
            <pc:docMk/>
            <pc:sldMk cId="2217864467" sldId="761"/>
            <ac:spMk id="6" creationId="{18680B4E-1381-8D7F-9931-D7368EB2B733}"/>
          </ac:spMkLst>
        </pc:spChg>
        <pc:spChg chg="mod">
          <ac:chgData name="Jenny Díaz Ramírez" userId="df7d83af-54c1-43f9-a4ec-fea9744b3563" providerId="ADAL" clId="{CB4FC8F9-A49E-4A74-9531-1870C94DECDB}" dt="2025-02-13T22:25:09.055" v="472" actId="26606"/>
          <ac:spMkLst>
            <pc:docMk/>
            <pc:sldMk cId="2217864467" sldId="761"/>
            <ac:spMk id="7" creationId="{1B7CDEBD-8F6B-1D77-12B8-FB09B5A80277}"/>
          </ac:spMkLst>
        </pc:spChg>
        <pc:spChg chg="add del mod">
          <ac:chgData name="Jenny Díaz Ramírez" userId="df7d83af-54c1-43f9-a4ec-fea9744b3563" providerId="ADAL" clId="{CB4FC8F9-A49E-4A74-9531-1870C94DECDB}" dt="2025-02-13T22:25:09.055" v="472" actId="26606"/>
          <ac:spMkLst>
            <pc:docMk/>
            <pc:sldMk cId="2217864467" sldId="761"/>
            <ac:spMk id="13" creationId="{E292BF6E-B781-D804-AA94-BAF9C7A61488}"/>
          </ac:spMkLst>
        </pc:spChg>
        <pc:picChg chg="add del mod ord">
          <ac:chgData name="Jenny Díaz Ramírez" userId="df7d83af-54c1-43f9-a4ec-fea9744b3563" providerId="ADAL" clId="{CB4FC8F9-A49E-4A74-9531-1870C94DECDB}" dt="2025-02-13T22:25:28.353" v="474" actId="34307"/>
          <ac:picMkLst>
            <pc:docMk/>
            <pc:sldMk cId="2217864467" sldId="761"/>
            <ac:picMk id="8" creationId="{E9D05D54-7C46-C25C-FB8D-D8BDEA5740B5}"/>
          </ac:picMkLst>
        </pc:picChg>
        <pc:picChg chg="add del">
          <ac:chgData name="Jenny Díaz Ramírez" userId="df7d83af-54c1-43f9-a4ec-fea9744b3563" providerId="ADAL" clId="{CB4FC8F9-A49E-4A74-9531-1870C94DECDB}" dt="2025-02-13T22:25:09.055" v="472" actId="26606"/>
          <ac:picMkLst>
            <pc:docMk/>
            <pc:sldMk cId="2217864467" sldId="761"/>
            <ac:picMk id="9" creationId="{6850828E-2E95-F1AC-9471-D32E94F90B2E}"/>
          </ac:picMkLst>
        </pc:picChg>
      </pc:sldChg>
      <pc:sldChg chg="addSp delSp modSp new mod">
        <pc:chgData name="Jenny Díaz Ramírez" userId="df7d83af-54c1-43f9-a4ec-fea9744b3563" providerId="ADAL" clId="{CB4FC8F9-A49E-4A74-9531-1870C94DECDB}" dt="2025-02-14T17:36:54.939" v="1898" actId="1076"/>
        <pc:sldMkLst>
          <pc:docMk/>
          <pc:sldMk cId="810772706" sldId="762"/>
        </pc:sldMkLst>
        <pc:spChg chg="del">
          <ac:chgData name="Jenny Díaz Ramírez" userId="df7d83af-54c1-43f9-a4ec-fea9744b3563" providerId="ADAL" clId="{CB4FC8F9-A49E-4A74-9531-1870C94DECDB}" dt="2025-02-13T22:45:57" v="875" actId="478"/>
          <ac:spMkLst>
            <pc:docMk/>
            <pc:sldMk cId="810772706" sldId="762"/>
            <ac:spMk id="5" creationId="{9E8AA13F-F1D9-5E53-540F-E709A67BDFF5}"/>
          </ac:spMkLst>
        </pc:spChg>
        <pc:spChg chg="del">
          <ac:chgData name="Jenny Díaz Ramírez" userId="df7d83af-54c1-43f9-a4ec-fea9744b3563" providerId="ADAL" clId="{CB4FC8F9-A49E-4A74-9531-1870C94DECDB}" dt="2025-02-13T22:45:52.634" v="873" actId="478"/>
          <ac:spMkLst>
            <pc:docMk/>
            <pc:sldMk cId="810772706" sldId="762"/>
            <ac:spMk id="6" creationId="{288E14E5-D1E9-2FBF-514B-6AAB6124494B}"/>
          </ac:spMkLst>
        </pc:spChg>
        <pc:spChg chg="del">
          <ac:chgData name="Jenny Díaz Ramírez" userId="df7d83af-54c1-43f9-a4ec-fea9744b3563" providerId="ADAL" clId="{CB4FC8F9-A49E-4A74-9531-1870C94DECDB}" dt="2025-02-13T22:45:55.473" v="874" actId="478"/>
          <ac:spMkLst>
            <pc:docMk/>
            <pc:sldMk cId="810772706" sldId="762"/>
            <ac:spMk id="7" creationId="{E6BADE29-BB11-8308-2E41-4CD949E87EB3}"/>
          </ac:spMkLst>
        </pc:spChg>
        <pc:spChg chg="del">
          <ac:chgData name="Jenny Díaz Ramírez" userId="df7d83af-54c1-43f9-a4ec-fea9744b3563" providerId="ADAL" clId="{CB4FC8F9-A49E-4A74-9531-1870C94DECDB}" dt="2025-02-13T22:45:58.503" v="876" actId="478"/>
          <ac:spMkLst>
            <pc:docMk/>
            <pc:sldMk cId="810772706" sldId="762"/>
            <ac:spMk id="8" creationId="{B65645EA-5125-1C29-52E8-F7E97F00A81F}"/>
          </ac:spMkLst>
        </pc:spChg>
        <pc:spChg chg="del">
          <ac:chgData name="Jenny Díaz Ramírez" userId="df7d83af-54c1-43f9-a4ec-fea9744b3563" providerId="ADAL" clId="{CB4FC8F9-A49E-4A74-9531-1870C94DECDB}" dt="2025-02-14T17:36:21.577" v="1890" actId="478"/>
          <ac:spMkLst>
            <pc:docMk/>
            <pc:sldMk cId="810772706" sldId="762"/>
            <ac:spMk id="9" creationId="{CC0240BB-6659-8EF4-7962-D84593CD64FB}"/>
          </ac:spMkLst>
        </pc:spChg>
        <pc:spChg chg="del">
          <ac:chgData name="Jenny Díaz Ramírez" userId="df7d83af-54c1-43f9-a4ec-fea9744b3563" providerId="ADAL" clId="{CB4FC8F9-A49E-4A74-9531-1870C94DECDB}" dt="2025-02-14T17:36:26.783" v="1893" actId="478"/>
          <ac:spMkLst>
            <pc:docMk/>
            <pc:sldMk cId="810772706" sldId="762"/>
            <ac:spMk id="10" creationId="{025C7F43-12A6-1207-9ED5-100500D85004}"/>
          </ac:spMkLst>
        </pc:spChg>
        <pc:spChg chg="del">
          <ac:chgData name="Jenny Díaz Ramírez" userId="df7d83af-54c1-43f9-a4ec-fea9744b3563" providerId="ADAL" clId="{CB4FC8F9-A49E-4A74-9531-1870C94DECDB}" dt="2025-02-14T17:36:23.452" v="1891" actId="478"/>
          <ac:spMkLst>
            <pc:docMk/>
            <pc:sldMk cId="810772706" sldId="762"/>
            <ac:spMk id="11" creationId="{07C25F7B-8ED0-ED3C-08BB-41650304BEEB}"/>
          </ac:spMkLst>
        </pc:spChg>
        <pc:spChg chg="del">
          <ac:chgData name="Jenny Díaz Ramírez" userId="df7d83af-54c1-43f9-a4ec-fea9744b3563" providerId="ADAL" clId="{CB4FC8F9-A49E-4A74-9531-1870C94DECDB}" dt="2025-02-14T17:36:25.548" v="1892" actId="478"/>
          <ac:spMkLst>
            <pc:docMk/>
            <pc:sldMk cId="810772706" sldId="762"/>
            <ac:spMk id="12" creationId="{B3DFE69D-ACB9-C0B2-F4B0-23F369A125B0}"/>
          </ac:spMkLst>
        </pc:spChg>
        <pc:spChg chg="mod">
          <ac:chgData name="Jenny Díaz Ramírez" userId="df7d83af-54c1-43f9-a4ec-fea9744b3563" providerId="ADAL" clId="{CB4FC8F9-A49E-4A74-9531-1870C94DECDB}" dt="2025-02-14T17:36:43.601" v="1896" actId="14100"/>
          <ac:spMkLst>
            <pc:docMk/>
            <pc:sldMk cId="810772706" sldId="762"/>
            <ac:spMk id="13" creationId="{90D581E3-91F7-9CF7-CC35-BC29232D7278}"/>
          </ac:spMkLst>
        </pc:spChg>
        <pc:picChg chg="add mod">
          <ac:chgData name="Jenny Díaz Ramírez" userId="df7d83af-54c1-43f9-a4ec-fea9744b3563" providerId="ADAL" clId="{CB4FC8F9-A49E-4A74-9531-1870C94DECDB}" dt="2025-02-14T17:36:54.939" v="1898" actId="1076"/>
          <ac:picMkLst>
            <pc:docMk/>
            <pc:sldMk cId="810772706" sldId="762"/>
            <ac:picMk id="6" creationId="{CB37F660-33CE-2FA0-127F-10513D3FED0A}"/>
          </ac:picMkLst>
        </pc:picChg>
      </pc:sldChg>
      <pc:sldChg chg="addSp delSp modSp add mod ord modClrScheme chgLayout">
        <pc:chgData name="Jenny Díaz Ramírez" userId="df7d83af-54c1-43f9-a4ec-fea9744b3563" providerId="ADAL" clId="{CB4FC8F9-A49E-4A74-9531-1870C94DECDB}" dt="2025-02-13T23:11:34.047" v="1720"/>
        <pc:sldMkLst>
          <pc:docMk/>
          <pc:sldMk cId="284546635" sldId="763"/>
        </pc:sldMkLst>
        <pc:spChg chg="del">
          <ac:chgData name="Jenny Díaz Ramírez" userId="df7d83af-54c1-43f9-a4ec-fea9744b3563" providerId="ADAL" clId="{CB4FC8F9-A49E-4A74-9531-1870C94DECDB}" dt="2025-02-13T23:10:57.611" v="1712"/>
          <ac:spMkLst>
            <pc:docMk/>
            <pc:sldMk cId="284546635" sldId="763"/>
            <ac:spMk id="2" creationId="{81983B6E-5BF5-CE28-12BB-D2C8D886A958}"/>
          </ac:spMkLst>
        </pc:spChg>
        <pc:spChg chg="mod">
          <ac:chgData name="Jenny Díaz Ramírez" userId="df7d83af-54c1-43f9-a4ec-fea9744b3563" providerId="ADAL" clId="{CB4FC8F9-A49E-4A74-9531-1870C94DECDB}" dt="2025-02-13T23:11:21.123" v="1716" actId="26606"/>
          <ac:spMkLst>
            <pc:docMk/>
            <pc:sldMk cId="284546635" sldId="763"/>
            <ac:spMk id="3" creationId="{086028DE-8CEF-B9D4-CFE7-81A914B2B995}"/>
          </ac:spMkLst>
        </pc:spChg>
        <pc:spChg chg="add del">
          <ac:chgData name="Jenny Díaz Ramírez" userId="df7d83af-54c1-43f9-a4ec-fea9744b3563" providerId="ADAL" clId="{CB4FC8F9-A49E-4A74-9531-1870C94DECDB}" dt="2025-02-13T23:11:21.123" v="1716" actId="26606"/>
          <ac:spMkLst>
            <pc:docMk/>
            <pc:sldMk cId="284546635" sldId="763"/>
            <ac:spMk id="4" creationId="{822D0D1E-0901-9B5E-C578-6AB0641EF754}"/>
          </ac:spMkLst>
        </pc:spChg>
        <pc:spChg chg="mod">
          <ac:chgData name="Jenny Díaz Ramírez" userId="df7d83af-54c1-43f9-a4ec-fea9744b3563" providerId="ADAL" clId="{CB4FC8F9-A49E-4A74-9531-1870C94DECDB}" dt="2025-02-13T23:11:21.123" v="1716" actId="26606"/>
          <ac:spMkLst>
            <pc:docMk/>
            <pc:sldMk cId="284546635" sldId="763"/>
            <ac:spMk id="5" creationId="{6806F32F-77E1-0565-0549-5461746E3991}"/>
          </ac:spMkLst>
        </pc:spChg>
        <pc:spChg chg="mod">
          <ac:chgData name="Jenny Díaz Ramírez" userId="df7d83af-54c1-43f9-a4ec-fea9744b3563" providerId="ADAL" clId="{CB4FC8F9-A49E-4A74-9531-1870C94DECDB}" dt="2025-02-13T23:11:21.123" v="1716" actId="26606"/>
          <ac:spMkLst>
            <pc:docMk/>
            <pc:sldMk cId="284546635" sldId="763"/>
            <ac:spMk id="6" creationId="{A7F65388-F78F-A911-BFA2-53921174DCFC}"/>
          </ac:spMkLst>
        </pc:spChg>
        <pc:spChg chg="del">
          <ac:chgData name="Jenny Díaz Ramírez" userId="df7d83af-54c1-43f9-a4ec-fea9744b3563" providerId="ADAL" clId="{CB4FC8F9-A49E-4A74-9531-1870C94DECDB}" dt="2025-02-13T23:10:19.422" v="1673" actId="478"/>
          <ac:spMkLst>
            <pc:docMk/>
            <pc:sldMk cId="284546635" sldId="763"/>
            <ac:spMk id="9" creationId="{56976B2B-AD2A-2D77-635F-FA84EE71B480}"/>
          </ac:spMkLst>
        </pc:spChg>
        <pc:spChg chg="del">
          <ac:chgData name="Jenny Díaz Ramírez" userId="df7d83af-54c1-43f9-a4ec-fea9744b3563" providerId="ADAL" clId="{CB4FC8F9-A49E-4A74-9531-1870C94DECDB}" dt="2025-02-13T23:10:16.344" v="1672" actId="478"/>
          <ac:spMkLst>
            <pc:docMk/>
            <pc:sldMk cId="284546635" sldId="763"/>
            <ac:spMk id="10" creationId="{32C73462-9468-9E66-5098-69207E58BAF8}"/>
          </ac:spMkLst>
        </pc:spChg>
        <pc:spChg chg="mod">
          <ac:chgData name="Jenny Díaz Ramírez" userId="df7d83af-54c1-43f9-a4ec-fea9744b3563" providerId="ADAL" clId="{CB4FC8F9-A49E-4A74-9531-1870C94DECDB}" dt="2025-02-13T23:11:26.108" v="1717" actId="20577"/>
          <ac:spMkLst>
            <pc:docMk/>
            <pc:sldMk cId="284546635" sldId="763"/>
            <ac:spMk id="12" creationId="{A334CC8D-1CC1-C0F7-C499-1729500AF583}"/>
          </ac:spMkLst>
        </pc:spChg>
        <pc:spChg chg="add del mod">
          <ac:chgData name="Jenny Díaz Ramírez" userId="df7d83af-54c1-43f9-a4ec-fea9744b3563" providerId="ADAL" clId="{CB4FC8F9-A49E-4A74-9531-1870C94DECDB}" dt="2025-02-13T23:11:21.106" v="1715" actId="26606"/>
          <ac:spMkLst>
            <pc:docMk/>
            <pc:sldMk cId="284546635" sldId="763"/>
            <ac:spMk id="17" creationId="{D42669D7-E95F-A83F-A354-697AA7584059}"/>
          </ac:spMkLst>
        </pc:spChg>
        <pc:spChg chg="add del mod">
          <ac:chgData name="Jenny Díaz Ramírez" userId="df7d83af-54c1-43f9-a4ec-fea9744b3563" providerId="ADAL" clId="{CB4FC8F9-A49E-4A74-9531-1870C94DECDB}" dt="2025-02-13T23:11:29.433" v="1718" actId="478"/>
          <ac:spMkLst>
            <pc:docMk/>
            <pc:sldMk cId="284546635" sldId="763"/>
            <ac:spMk id="19" creationId="{A765E015-B617-C0AC-176B-E8BC743E82A8}"/>
          </ac:spMkLst>
        </pc:spChg>
        <pc:picChg chg="add mod ord">
          <ac:chgData name="Jenny Díaz Ramírez" userId="df7d83af-54c1-43f9-a4ec-fea9744b3563" providerId="ADAL" clId="{CB4FC8F9-A49E-4A74-9531-1870C94DECDB}" dt="2025-02-13T23:11:21.123" v="1716" actId="26606"/>
          <ac:picMkLst>
            <pc:docMk/>
            <pc:sldMk cId="284546635" sldId="763"/>
            <ac:picMk id="7" creationId="{74E51187-49A2-685B-DE17-2FB34A9AB2D2}"/>
          </ac:picMkLst>
        </pc:picChg>
      </pc:sldChg>
      <pc:sldMasterChg chg="modSp mod delSldLayout modSldLayout">
        <pc:chgData name="Jenny Díaz Ramírez" userId="df7d83af-54c1-43f9-a4ec-fea9744b3563" providerId="ADAL" clId="{CB4FC8F9-A49E-4A74-9531-1870C94DECDB}" dt="2025-02-13T22:20:02.230" v="352" actId="207"/>
        <pc:sldMasterMkLst>
          <pc:docMk/>
          <pc:sldMasterMk cId="737433849" sldId="2147483648"/>
        </pc:sldMasterMkLst>
        <pc:spChg chg="mod">
          <ac:chgData name="Jenny Díaz Ramírez" userId="df7d83af-54c1-43f9-a4ec-fea9744b3563" providerId="ADAL" clId="{CB4FC8F9-A49E-4A74-9531-1870C94DECDB}" dt="2025-02-13T22:11:23.435" v="228" actId="20577"/>
          <ac:spMkLst>
            <pc:docMk/>
            <pc:sldMasterMk cId="737433849" sldId="2147483648"/>
            <ac:spMk id="5" creationId="{4B7105D6-7B52-4B7D-9473-BCD571A93A09}"/>
          </ac:spMkLst>
        </pc:spChg>
        <pc:sldLayoutChg chg="modSp mod">
          <pc:chgData name="Jenny Díaz Ramírez" userId="df7d83af-54c1-43f9-a4ec-fea9744b3563" providerId="ADAL" clId="{CB4FC8F9-A49E-4A74-9531-1870C94DECDB}" dt="2025-02-13T22:18:38.817" v="346" actId="208"/>
          <pc:sldLayoutMkLst>
            <pc:docMk/>
            <pc:sldMasterMk cId="737433849" sldId="2147483648"/>
            <pc:sldLayoutMk cId="1627448790" sldId="2147483655"/>
          </pc:sldLayoutMkLst>
          <pc:spChg chg="mod">
            <ac:chgData name="Jenny Díaz Ramírez" userId="df7d83af-54c1-43f9-a4ec-fea9744b3563" providerId="ADAL" clId="{CB4FC8F9-A49E-4A74-9531-1870C94DECDB}" dt="2025-02-13T22:18:38.817" v="346" actId="208"/>
            <ac:spMkLst>
              <pc:docMk/>
              <pc:sldMasterMk cId="737433849" sldId="2147483648"/>
              <pc:sldLayoutMk cId="1627448790" sldId="2147483655"/>
              <ac:spMk id="7" creationId="{3270974D-DE65-42B3-BEB4-235503245B26}"/>
            </ac:spMkLst>
          </pc:spChg>
          <pc:spChg chg="mod">
            <ac:chgData name="Jenny Díaz Ramírez" userId="df7d83af-54c1-43f9-a4ec-fea9744b3563" providerId="ADAL" clId="{CB4FC8F9-A49E-4A74-9531-1870C94DECDB}" dt="2025-02-13T22:18:38.817" v="346" actId="208"/>
            <ac:spMkLst>
              <pc:docMk/>
              <pc:sldMasterMk cId="737433849" sldId="2147483648"/>
              <pc:sldLayoutMk cId="1627448790" sldId="2147483655"/>
              <ac:spMk id="9" creationId="{A6803CCC-79BF-4752-81AA-D68AB023A6B6}"/>
            </ac:spMkLst>
          </pc:spChg>
          <pc:spChg chg="mod">
            <ac:chgData name="Jenny Díaz Ramírez" userId="df7d83af-54c1-43f9-a4ec-fea9744b3563" providerId="ADAL" clId="{CB4FC8F9-A49E-4A74-9531-1870C94DECDB}" dt="2025-02-13T22:18:12.303" v="345" actId="207"/>
            <ac:spMkLst>
              <pc:docMk/>
              <pc:sldMasterMk cId="737433849" sldId="2147483648"/>
              <pc:sldLayoutMk cId="1627448790" sldId="2147483655"/>
              <ac:spMk id="10" creationId="{50796CDC-3154-4ACA-A920-8CBE431C2A1A}"/>
            </ac:spMkLst>
          </pc:spChg>
        </pc:sldLayoutChg>
        <pc:sldLayoutChg chg="modSp mod">
          <pc:chgData name="Jenny Díaz Ramírez" userId="df7d83af-54c1-43f9-a4ec-fea9744b3563" providerId="ADAL" clId="{CB4FC8F9-A49E-4A74-9531-1870C94DECDB}" dt="2025-02-13T22:18:55.905" v="347" actId="207"/>
          <pc:sldLayoutMkLst>
            <pc:docMk/>
            <pc:sldMasterMk cId="737433849" sldId="2147483648"/>
            <pc:sldLayoutMk cId="548123429" sldId="2147483657"/>
          </pc:sldLayoutMkLst>
          <pc:spChg chg="mod">
            <ac:chgData name="Jenny Díaz Ramírez" userId="df7d83af-54c1-43f9-a4ec-fea9744b3563" providerId="ADAL" clId="{CB4FC8F9-A49E-4A74-9531-1870C94DECDB}" dt="2025-02-13T22:18:55.905" v="347" actId="207"/>
            <ac:spMkLst>
              <pc:docMk/>
              <pc:sldMasterMk cId="737433849" sldId="2147483648"/>
              <pc:sldLayoutMk cId="548123429" sldId="2147483657"/>
              <ac:spMk id="14" creationId="{EBAADBBE-F1E3-480E-BE79-B55DEF9410EF}"/>
            </ac:spMkLst>
          </pc:spChg>
        </pc:sldLayoutChg>
        <pc:sldLayoutChg chg="del">
          <pc:chgData name="Jenny Díaz Ramírez" userId="df7d83af-54c1-43f9-a4ec-fea9744b3563" providerId="ADAL" clId="{CB4FC8F9-A49E-4A74-9531-1870C94DECDB}" dt="2025-02-13T22:08:00.637" v="148" actId="47"/>
          <pc:sldLayoutMkLst>
            <pc:docMk/>
            <pc:sldMasterMk cId="737433849" sldId="2147483648"/>
            <pc:sldLayoutMk cId="453371555" sldId="2147483667"/>
          </pc:sldLayoutMkLst>
        </pc:sldLayoutChg>
        <pc:sldLayoutChg chg="del">
          <pc:chgData name="Jenny Díaz Ramírez" userId="df7d83af-54c1-43f9-a4ec-fea9744b3563" providerId="ADAL" clId="{CB4FC8F9-A49E-4A74-9531-1870C94DECDB}" dt="2025-02-13T22:15:37.263" v="342" actId="47"/>
          <pc:sldLayoutMkLst>
            <pc:docMk/>
            <pc:sldMasterMk cId="737433849" sldId="2147483648"/>
            <pc:sldLayoutMk cId="2578973330" sldId="2147483669"/>
          </pc:sldLayoutMkLst>
        </pc:sldLayoutChg>
        <pc:sldLayoutChg chg="delSp modSp mod">
          <pc:chgData name="Jenny Díaz Ramírez" userId="df7d83af-54c1-43f9-a4ec-fea9744b3563" providerId="ADAL" clId="{CB4FC8F9-A49E-4A74-9531-1870C94DECDB}" dt="2025-02-13T22:20:02.230" v="352" actId="207"/>
          <pc:sldLayoutMkLst>
            <pc:docMk/>
            <pc:sldMasterMk cId="737433849" sldId="2147483648"/>
            <pc:sldLayoutMk cId="1384221062" sldId="2147483672"/>
          </pc:sldLayoutMkLst>
          <pc:spChg chg="mod">
            <ac:chgData name="Jenny Díaz Ramírez" userId="df7d83af-54c1-43f9-a4ec-fea9744b3563" providerId="ADAL" clId="{CB4FC8F9-A49E-4A74-9531-1870C94DECDB}" dt="2025-02-13T22:20:02.230" v="352" actId="207"/>
            <ac:spMkLst>
              <pc:docMk/>
              <pc:sldMasterMk cId="737433849" sldId="2147483648"/>
              <pc:sldLayoutMk cId="1384221062" sldId="2147483672"/>
              <ac:spMk id="3" creationId="{F97B8F04-28A5-462E-86DE-06C37E40589B}"/>
            </ac:spMkLst>
          </pc:spChg>
          <pc:spChg chg="del mod">
            <ac:chgData name="Jenny Díaz Ramírez" userId="df7d83af-54c1-43f9-a4ec-fea9744b3563" providerId="ADAL" clId="{CB4FC8F9-A49E-4A74-9531-1870C94DECDB}" dt="2025-02-13T22:19:43.128" v="350" actId="478"/>
            <ac:spMkLst>
              <pc:docMk/>
              <pc:sldMasterMk cId="737433849" sldId="2147483648"/>
              <pc:sldLayoutMk cId="1384221062" sldId="2147483672"/>
              <ac:spMk id="7" creationId="{3270974D-DE65-42B3-BEB4-235503245B26}"/>
            </ac:spMkLst>
          </pc:spChg>
          <pc:spChg chg="del">
            <ac:chgData name="Jenny Díaz Ramírez" userId="df7d83af-54c1-43f9-a4ec-fea9744b3563" providerId="ADAL" clId="{CB4FC8F9-A49E-4A74-9531-1870C94DECDB}" dt="2025-02-13T22:19:47.008" v="351" actId="478"/>
            <ac:spMkLst>
              <pc:docMk/>
              <pc:sldMasterMk cId="737433849" sldId="2147483648"/>
              <pc:sldLayoutMk cId="1384221062" sldId="2147483672"/>
              <ac:spMk id="9" creationId="{A6803CCC-79BF-4752-81AA-D68AB023A6B6}"/>
            </ac:spMkLst>
          </pc:spChg>
          <pc:spChg chg="mod">
            <ac:chgData name="Jenny Díaz Ramírez" userId="df7d83af-54c1-43f9-a4ec-fea9744b3563" providerId="ADAL" clId="{CB4FC8F9-A49E-4A74-9531-1870C94DECDB}" dt="2025-02-13T22:19:27.441" v="348" actId="688"/>
            <ac:spMkLst>
              <pc:docMk/>
              <pc:sldMasterMk cId="737433849" sldId="2147483648"/>
              <pc:sldLayoutMk cId="1384221062" sldId="2147483672"/>
              <ac:spMk id="12" creationId="{A4FC0018-1CBF-4BC0-BE79-B983651D8848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DA7290-B88F-4B2D-8DE4-7471E9A02C5F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1D7CDF80-0477-4EEA-8D7C-D02A457616DE}">
      <dgm:prSet phldrT="[Texto]" custT="1"/>
      <dgm:spPr/>
      <dgm:t>
        <a:bodyPr/>
        <a:lstStyle/>
        <a:p>
          <a:r>
            <a:rPr lang="es-ES" sz="2000" dirty="0"/>
            <a:t>¿Quiénes somos en el grupo?</a:t>
          </a:r>
        </a:p>
      </dgm:t>
    </dgm:pt>
    <dgm:pt modelId="{D3B02EA0-28E1-4EA6-BD40-92DD2A719B62}" type="parTrans" cxnId="{0B0C349A-5291-40FB-B75A-730CE424F057}">
      <dgm:prSet/>
      <dgm:spPr/>
      <dgm:t>
        <a:bodyPr/>
        <a:lstStyle/>
        <a:p>
          <a:endParaRPr lang="es-ES" sz="2400"/>
        </a:p>
      </dgm:t>
    </dgm:pt>
    <dgm:pt modelId="{2DE78D1B-51B6-47BB-B86F-30C113210E2E}" type="sibTrans" cxnId="{0B0C349A-5291-40FB-B75A-730CE424F057}">
      <dgm:prSet/>
      <dgm:spPr/>
      <dgm:t>
        <a:bodyPr/>
        <a:lstStyle/>
        <a:p>
          <a:endParaRPr lang="es-ES" sz="2400"/>
        </a:p>
      </dgm:t>
    </dgm:pt>
    <dgm:pt modelId="{9CAAE1CC-D38E-4BA1-87BC-F1882C8CC98D}">
      <dgm:prSet phldrT="[Texto]" custT="1"/>
      <dgm:spPr/>
      <dgm:t>
        <a:bodyPr/>
        <a:lstStyle/>
        <a:p>
          <a:r>
            <a:rPr lang="es-ES" sz="2000" dirty="0"/>
            <a:t>Información del curso</a:t>
          </a:r>
        </a:p>
      </dgm:t>
    </dgm:pt>
    <dgm:pt modelId="{30AC28AA-FD58-4C37-90BE-EA3C68BD5548}" type="parTrans" cxnId="{B54D1A0C-DB71-46CA-B333-8EE3F1DCEFC9}">
      <dgm:prSet/>
      <dgm:spPr/>
      <dgm:t>
        <a:bodyPr/>
        <a:lstStyle/>
        <a:p>
          <a:endParaRPr lang="es-ES" sz="2400"/>
        </a:p>
      </dgm:t>
    </dgm:pt>
    <dgm:pt modelId="{7E810E22-D97B-45D6-BDB9-E5027C2AE51E}" type="sibTrans" cxnId="{B54D1A0C-DB71-46CA-B333-8EE3F1DCEFC9}">
      <dgm:prSet/>
      <dgm:spPr/>
      <dgm:t>
        <a:bodyPr/>
        <a:lstStyle/>
        <a:p>
          <a:endParaRPr lang="es-ES" sz="2400"/>
        </a:p>
      </dgm:t>
    </dgm:pt>
    <dgm:pt modelId="{12C34AA3-A286-4D20-A8C4-417089056A6C}">
      <dgm:prSet phldrT="[Texto]" custT="1"/>
      <dgm:spPr/>
      <dgm:t>
        <a:bodyPr/>
        <a:lstStyle/>
        <a:p>
          <a:r>
            <a:rPr lang="es-ES" sz="1600" dirty="0"/>
            <a:t>Canvas</a:t>
          </a:r>
        </a:p>
      </dgm:t>
    </dgm:pt>
    <dgm:pt modelId="{50E1F6AE-C6FE-4A45-9A36-CF5B766DF1B2}" type="parTrans" cxnId="{29D8F68E-BB52-4262-8998-7D834E61379E}">
      <dgm:prSet/>
      <dgm:spPr/>
      <dgm:t>
        <a:bodyPr/>
        <a:lstStyle/>
        <a:p>
          <a:endParaRPr lang="es-ES" sz="2400"/>
        </a:p>
      </dgm:t>
    </dgm:pt>
    <dgm:pt modelId="{1DEA9B35-8E8E-49C8-A5DC-03E08E230EA5}" type="sibTrans" cxnId="{29D8F68E-BB52-4262-8998-7D834E61379E}">
      <dgm:prSet/>
      <dgm:spPr/>
      <dgm:t>
        <a:bodyPr/>
        <a:lstStyle/>
        <a:p>
          <a:endParaRPr lang="es-ES" sz="2400"/>
        </a:p>
      </dgm:t>
    </dgm:pt>
    <dgm:pt modelId="{94DBEF85-0E58-4C74-BB9E-06F211CD0194}">
      <dgm:prSet phldrT="[Texto]" custT="1"/>
      <dgm:spPr/>
      <dgm:t>
        <a:bodyPr/>
        <a:lstStyle/>
        <a:p>
          <a:r>
            <a:rPr lang="es-ES" sz="2000" dirty="0"/>
            <a:t>Introducción al curso</a:t>
          </a:r>
        </a:p>
      </dgm:t>
    </dgm:pt>
    <dgm:pt modelId="{F4C65CE6-671F-4930-BE15-1BC1FB81DF27}" type="parTrans" cxnId="{91D29B5A-6C58-4969-B9A5-D2F79FCD2ECA}">
      <dgm:prSet/>
      <dgm:spPr/>
      <dgm:t>
        <a:bodyPr/>
        <a:lstStyle/>
        <a:p>
          <a:endParaRPr lang="es-ES" sz="2400"/>
        </a:p>
      </dgm:t>
    </dgm:pt>
    <dgm:pt modelId="{1DA25033-4CC3-4C64-8C40-FBE4B9A9EF21}" type="sibTrans" cxnId="{91D29B5A-6C58-4969-B9A5-D2F79FCD2ECA}">
      <dgm:prSet/>
      <dgm:spPr/>
      <dgm:t>
        <a:bodyPr/>
        <a:lstStyle/>
        <a:p>
          <a:endParaRPr lang="es-ES" sz="2400"/>
        </a:p>
      </dgm:t>
    </dgm:pt>
    <dgm:pt modelId="{ED18792F-E62E-40E4-990E-020F49C30913}" type="pres">
      <dgm:prSet presAssocID="{C6DA7290-B88F-4B2D-8DE4-7471E9A02C5F}" presName="rootnode" presStyleCnt="0">
        <dgm:presLayoutVars>
          <dgm:chMax/>
          <dgm:chPref/>
          <dgm:dir/>
          <dgm:animLvl val="lvl"/>
        </dgm:presLayoutVars>
      </dgm:prSet>
      <dgm:spPr/>
    </dgm:pt>
    <dgm:pt modelId="{D42A60D3-563E-4F35-8199-8F09AE410CCA}" type="pres">
      <dgm:prSet presAssocID="{1D7CDF80-0477-4EEA-8D7C-D02A457616DE}" presName="composite" presStyleCnt="0"/>
      <dgm:spPr/>
    </dgm:pt>
    <dgm:pt modelId="{83CE9113-AF81-4784-B215-5A983DF1D89E}" type="pres">
      <dgm:prSet presAssocID="{1D7CDF80-0477-4EEA-8D7C-D02A457616DE}" presName="LShape" presStyleLbl="alignNode1" presStyleIdx="0" presStyleCnt="5" custLinFactNeighborY="6636"/>
      <dgm:spPr/>
    </dgm:pt>
    <dgm:pt modelId="{1BA69B87-A049-4AB5-BBF6-75568EE4CE85}" type="pres">
      <dgm:prSet presAssocID="{1D7CDF80-0477-4EEA-8D7C-D02A457616DE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20565B0-44C0-40E0-AA2A-F3D3C6D244F9}" type="pres">
      <dgm:prSet presAssocID="{1D7CDF80-0477-4EEA-8D7C-D02A457616DE}" presName="Triangle" presStyleLbl="alignNode1" presStyleIdx="1" presStyleCnt="5"/>
      <dgm:spPr/>
    </dgm:pt>
    <dgm:pt modelId="{55CB9780-DECB-4922-87CD-00DC1875FB7C}" type="pres">
      <dgm:prSet presAssocID="{2DE78D1B-51B6-47BB-B86F-30C113210E2E}" presName="sibTrans" presStyleCnt="0"/>
      <dgm:spPr/>
    </dgm:pt>
    <dgm:pt modelId="{A4E22892-7F3F-41D8-8B42-FEED723EFD2A}" type="pres">
      <dgm:prSet presAssocID="{2DE78D1B-51B6-47BB-B86F-30C113210E2E}" presName="space" presStyleCnt="0"/>
      <dgm:spPr/>
    </dgm:pt>
    <dgm:pt modelId="{F56427FF-39D2-4542-9EE0-0AD6D95E03C1}" type="pres">
      <dgm:prSet presAssocID="{9CAAE1CC-D38E-4BA1-87BC-F1882C8CC98D}" presName="composite" presStyleCnt="0"/>
      <dgm:spPr/>
    </dgm:pt>
    <dgm:pt modelId="{20E728D6-1628-4AE8-BF4A-F26A85370CBC}" type="pres">
      <dgm:prSet presAssocID="{9CAAE1CC-D38E-4BA1-87BC-F1882C8CC98D}" presName="LShape" presStyleLbl="alignNode1" presStyleIdx="2" presStyleCnt="5"/>
      <dgm:spPr/>
    </dgm:pt>
    <dgm:pt modelId="{D797DB7E-D907-411E-A5F2-0141D4EF3D7C}" type="pres">
      <dgm:prSet presAssocID="{9CAAE1CC-D38E-4BA1-87BC-F1882C8CC98D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4D1E596-CAF8-48D4-AC2D-0F5C11EB13E7}" type="pres">
      <dgm:prSet presAssocID="{9CAAE1CC-D38E-4BA1-87BC-F1882C8CC98D}" presName="Triangle" presStyleLbl="alignNode1" presStyleIdx="3" presStyleCnt="5"/>
      <dgm:spPr/>
    </dgm:pt>
    <dgm:pt modelId="{F1CD51D5-F21C-4E17-802F-77387B9289C2}" type="pres">
      <dgm:prSet presAssocID="{7E810E22-D97B-45D6-BDB9-E5027C2AE51E}" presName="sibTrans" presStyleCnt="0"/>
      <dgm:spPr/>
    </dgm:pt>
    <dgm:pt modelId="{6AD87C37-1F86-4447-AF54-85FF1F1C9ED0}" type="pres">
      <dgm:prSet presAssocID="{7E810E22-D97B-45D6-BDB9-E5027C2AE51E}" presName="space" presStyleCnt="0"/>
      <dgm:spPr/>
    </dgm:pt>
    <dgm:pt modelId="{81EBE7FA-4D31-4A14-8082-84EECD868362}" type="pres">
      <dgm:prSet presAssocID="{94DBEF85-0E58-4C74-BB9E-06F211CD0194}" presName="composite" presStyleCnt="0"/>
      <dgm:spPr/>
    </dgm:pt>
    <dgm:pt modelId="{5524DCEE-3210-4467-97F9-6626CE7F5522}" type="pres">
      <dgm:prSet presAssocID="{94DBEF85-0E58-4C74-BB9E-06F211CD0194}" presName="LShape" presStyleLbl="alignNode1" presStyleIdx="4" presStyleCnt="5"/>
      <dgm:spPr/>
    </dgm:pt>
    <dgm:pt modelId="{0F131535-8ABA-4FF9-9700-1558A1758124}" type="pres">
      <dgm:prSet presAssocID="{94DBEF85-0E58-4C74-BB9E-06F211CD0194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4D1A0C-DB71-46CA-B333-8EE3F1DCEFC9}" srcId="{C6DA7290-B88F-4B2D-8DE4-7471E9A02C5F}" destId="{9CAAE1CC-D38E-4BA1-87BC-F1882C8CC98D}" srcOrd="1" destOrd="0" parTransId="{30AC28AA-FD58-4C37-90BE-EA3C68BD5548}" sibTransId="{7E810E22-D97B-45D6-BDB9-E5027C2AE51E}"/>
    <dgm:cxn modelId="{32853827-C08F-4315-8CFC-7BC0676670A2}" type="presOf" srcId="{1D7CDF80-0477-4EEA-8D7C-D02A457616DE}" destId="{1BA69B87-A049-4AB5-BBF6-75568EE4CE85}" srcOrd="0" destOrd="0" presId="urn:microsoft.com/office/officeart/2009/3/layout/StepUpProcess"/>
    <dgm:cxn modelId="{ACBCDE2F-DF9D-4522-ADC5-1B2D072B8D61}" type="presOf" srcId="{C6DA7290-B88F-4B2D-8DE4-7471E9A02C5F}" destId="{ED18792F-E62E-40E4-990E-020F49C30913}" srcOrd="0" destOrd="0" presId="urn:microsoft.com/office/officeart/2009/3/layout/StepUpProcess"/>
    <dgm:cxn modelId="{91D29B5A-6C58-4969-B9A5-D2F79FCD2ECA}" srcId="{C6DA7290-B88F-4B2D-8DE4-7471E9A02C5F}" destId="{94DBEF85-0E58-4C74-BB9E-06F211CD0194}" srcOrd="2" destOrd="0" parTransId="{F4C65CE6-671F-4930-BE15-1BC1FB81DF27}" sibTransId="{1DA25033-4CC3-4C64-8C40-FBE4B9A9EF21}"/>
    <dgm:cxn modelId="{29D8F68E-BB52-4262-8998-7D834E61379E}" srcId="{9CAAE1CC-D38E-4BA1-87BC-F1882C8CC98D}" destId="{12C34AA3-A286-4D20-A8C4-417089056A6C}" srcOrd="0" destOrd="0" parTransId="{50E1F6AE-C6FE-4A45-9A36-CF5B766DF1B2}" sibTransId="{1DEA9B35-8E8E-49C8-A5DC-03E08E230EA5}"/>
    <dgm:cxn modelId="{0B0C349A-5291-40FB-B75A-730CE424F057}" srcId="{C6DA7290-B88F-4B2D-8DE4-7471E9A02C5F}" destId="{1D7CDF80-0477-4EEA-8D7C-D02A457616DE}" srcOrd="0" destOrd="0" parTransId="{D3B02EA0-28E1-4EA6-BD40-92DD2A719B62}" sibTransId="{2DE78D1B-51B6-47BB-B86F-30C113210E2E}"/>
    <dgm:cxn modelId="{7885C8B1-8E0A-46BD-9D3A-37AC148E122B}" type="presOf" srcId="{12C34AA3-A286-4D20-A8C4-417089056A6C}" destId="{D797DB7E-D907-411E-A5F2-0141D4EF3D7C}" srcOrd="0" destOrd="1" presId="urn:microsoft.com/office/officeart/2009/3/layout/StepUpProcess"/>
    <dgm:cxn modelId="{D7DB7ABC-8BF2-4023-9DA8-5941410F74DA}" type="presOf" srcId="{9CAAE1CC-D38E-4BA1-87BC-F1882C8CC98D}" destId="{D797DB7E-D907-411E-A5F2-0141D4EF3D7C}" srcOrd="0" destOrd="0" presId="urn:microsoft.com/office/officeart/2009/3/layout/StepUpProcess"/>
    <dgm:cxn modelId="{E765E7C8-BE76-4958-A2D2-BA79DB2BB85F}" type="presOf" srcId="{94DBEF85-0E58-4C74-BB9E-06F211CD0194}" destId="{0F131535-8ABA-4FF9-9700-1558A1758124}" srcOrd="0" destOrd="0" presId="urn:microsoft.com/office/officeart/2009/3/layout/StepUpProcess"/>
    <dgm:cxn modelId="{E3304FB4-588F-4414-A577-35A7A2A6C471}" type="presParOf" srcId="{ED18792F-E62E-40E4-990E-020F49C30913}" destId="{D42A60D3-563E-4F35-8199-8F09AE410CCA}" srcOrd="0" destOrd="0" presId="urn:microsoft.com/office/officeart/2009/3/layout/StepUpProcess"/>
    <dgm:cxn modelId="{7073402C-617A-4309-8DB9-1E2AD5A5F84C}" type="presParOf" srcId="{D42A60D3-563E-4F35-8199-8F09AE410CCA}" destId="{83CE9113-AF81-4784-B215-5A983DF1D89E}" srcOrd="0" destOrd="0" presId="urn:microsoft.com/office/officeart/2009/3/layout/StepUpProcess"/>
    <dgm:cxn modelId="{85CE23DE-C009-4110-85D3-EEFF2EB3199D}" type="presParOf" srcId="{D42A60D3-563E-4F35-8199-8F09AE410CCA}" destId="{1BA69B87-A049-4AB5-BBF6-75568EE4CE85}" srcOrd="1" destOrd="0" presId="urn:microsoft.com/office/officeart/2009/3/layout/StepUpProcess"/>
    <dgm:cxn modelId="{BE565D55-3352-44D0-A68D-76DBE0EB018B}" type="presParOf" srcId="{D42A60D3-563E-4F35-8199-8F09AE410CCA}" destId="{D20565B0-44C0-40E0-AA2A-F3D3C6D244F9}" srcOrd="2" destOrd="0" presId="urn:microsoft.com/office/officeart/2009/3/layout/StepUpProcess"/>
    <dgm:cxn modelId="{C4AC03F1-443E-44CF-A447-AB75F89A6FEC}" type="presParOf" srcId="{ED18792F-E62E-40E4-990E-020F49C30913}" destId="{55CB9780-DECB-4922-87CD-00DC1875FB7C}" srcOrd="1" destOrd="0" presId="urn:microsoft.com/office/officeart/2009/3/layout/StepUpProcess"/>
    <dgm:cxn modelId="{A4296476-4F21-4873-B082-E8B0B855BDA9}" type="presParOf" srcId="{55CB9780-DECB-4922-87CD-00DC1875FB7C}" destId="{A4E22892-7F3F-41D8-8B42-FEED723EFD2A}" srcOrd="0" destOrd="0" presId="urn:microsoft.com/office/officeart/2009/3/layout/StepUpProcess"/>
    <dgm:cxn modelId="{73F90BC5-C17C-4210-908F-9D372FF0FB61}" type="presParOf" srcId="{ED18792F-E62E-40E4-990E-020F49C30913}" destId="{F56427FF-39D2-4542-9EE0-0AD6D95E03C1}" srcOrd="2" destOrd="0" presId="urn:microsoft.com/office/officeart/2009/3/layout/StepUpProcess"/>
    <dgm:cxn modelId="{EC310320-243E-4B49-A5F4-613085F7710D}" type="presParOf" srcId="{F56427FF-39D2-4542-9EE0-0AD6D95E03C1}" destId="{20E728D6-1628-4AE8-BF4A-F26A85370CBC}" srcOrd="0" destOrd="0" presId="urn:microsoft.com/office/officeart/2009/3/layout/StepUpProcess"/>
    <dgm:cxn modelId="{F6676292-B112-4D8B-A171-8ECE307E8295}" type="presParOf" srcId="{F56427FF-39D2-4542-9EE0-0AD6D95E03C1}" destId="{D797DB7E-D907-411E-A5F2-0141D4EF3D7C}" srcOrd="1" destOrd="0" presId="urn:microsoft.com/office/officeart/2009/3/layout/StepUpProcess"/>
    <dgm:cxn modelId="{3DB35604-501D-492F-87C3-A8CBB0705FDD}" type="presParOf" srcId="{F56427FF-39D2-4542-9EE0-0AD6D95E03C1}" destId="{24D1E596-CAF8-48D4-AC2D-0F5C11EB13E7}" srcOrd="2" destOrd="0" presId="urn:microsoft.com/office/officeart/2009/3/layout/StepUpProcess"/>
    <dgm:cxn modelId="{3453CD32-1AB5-445C-A44B-7A24197F3C76}" type="presParOf" srcId="{ED18792F-E62E-40E4-990E-020F49C30913}" destId="{F1CD51D5-F21C-4E17-802F-77387B9289C2}" srcOrd="3" destOrd="0" presId="urn:microsoft.com/office/officeart/2009/3/layout/StepUpProcess"/>
    <dgm:cxn modelId="{E27F61EF-1501-49EC-8204-D67ABD98D849}" type="presParOf" srcId="{F1CD51D5-F21C-4E17-802F-77387B9289C2}" destId="{6AD87C37-1F86-4447-AF54-85FF1F1C9ED0}" srcOrd="0" destOrd="0" presId="urn:microsoft.com/office/officeart/2009/3/layout/StepUpProcess"/>
    <dgm:cxn modelId="{394DD3B0-25D9-4425-A542-EB14964EBB0D}" type="presParOf" srcId="{ED18792F-E62E-40E4-990E-020F49C30913}" destId="{81EBE7FA-4D31-4A14-8082-84EECD868362}" srcOrd="4" destOrd="0" presId="urn:microsoft.com/office/officeart/2009/3/layout/StepUpProcess"/>
    <dgm:cxn modelId="{BB4C5C2F-5D82-4BFA-AEF7-2C3D488E7FAA}" type="presParOf" srcId="{81EBE7FA-4D31-4A14-8082-84EECD868362}" destId="{5524DCEE-3210-4467-97F9-6626CE7F5522}" srcOrd="0" destOrd="0" presId="urn:microsoft.com/office/officeart/2009/3/layout/StepUpProcess"/>
    <dgm:cxn modelId="{2DB1E4DE-7327-4A38-824C-6A2A94C1CCC6}" type="presParOf" srcId="{81EBE7FA-4D31-4A14-8082-84EECD868362}" destId="{0F131535-8ABA-4FF9-9700-1558A175812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9113-AF81-4784-B215-5A983DF1D89E}">
      <dsp:nvSpPr>
        <dsp:cNvPr id="0" name=""/>
        <dsp:cNvSpPr/>
      </dsp:nvSpPr>
      <dsp:spPr>
        <a:xfrm rot="5400000">
          <a:off x="1436666" y="936774"/>
          <a:ext cx="1450366" cy="2413376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69B87-A049-4AB5-BBF6-75568EE4CE85}">
      <dsp:nvSpPr>
        <dsp:cNvPr id="0" name=""/>
        <dsp:cNvSpPr/>
      </dsp:nvSpPr>
      <dsp:spPr>
        <a:xfrm>
          <a:off x="1194563" y="1561608"/>
          <a:ext cx="2178810" cy="190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¿Quiénes somos en el grupo?</a:t>
          </a:r>
        </a:p>
      </dsp:txBody>
      <dsp:txXfrm>
        <a:off x="1194563" y="1561608"/>
        <a:ext cx="2178810" cy="1909854"/>
      </dsp:txXfrm>
    </dsp:sp>
    <dsp:sp modelId="{D20565B0-44C0-40E0-AA2A-F3D3C6D244F9}">
      <dsp:nvSpPr>
        <dsp:cNvPr id="0" name=""/>
        <dsp:cNvSpPr/>
      </dsp:nvSpPr>
      <dsp:spPr>
        <a:xfrm>
          <a:off x="2962277" y="662852"/>
          <a:ext cx="411096" cy="411096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728D6-1628-4AE8-BF4A-F26A85370CBC}">
      <dsp:nvSpPr>
        <dsp:cNvPr id="0" name=""/>
        <dsp:cNvSpPr/>
      </dsp:nvSpPr>
      <dsp:spPr>
        <a:xfrm rot="5400000">
          <a:off x="4103955" y="180505"/>
          <a:ext cx="1450366" cy="2413376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7DB7E-D907-411E-A5F2-0141D4EF3D7C}">
      <dsp:nvSpPr>
        <dsp:cNvPr id="0" name=""/>
        <dsp:cNvSpPr/>
      </dsp:nvSpPr>
      <dsp:spPr>
        <a:xfrm>
          <a:off x="3861853" y="901584"/>
          <a:ext cx="2178810" cy="190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Información del curso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Canvas</a:t>
          </a:r>
        </a:p>
      </dsp:txBody>
      <dsp:txXfrm>
        <a:off x="3861853" y="901584"/>
        <a:ext cx="2178810" cy="1909854"/>
      </dsp:txXfrm>
    </dsp:sp>
    <dsp:sp modelId="{24D1E596-CAF8-48D4-AC2D-0F5C11EB13E7}">
      <dsp:nvSpPr>
        <dsp:cNvPr id="0" name=""/>
        <dsp:cNvSpPr/>
      </dsp:nvSpPr>
      <dsp:spPr>
        <a:xfrm>
          <a:off x="5629566" y="2829"/>
          <a:ext cx="411096" cy="411096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4DCEE-3210-4467-97F9-6626CE7F5522}">
      <dsp:nvSpPr>
        <dsp:cNvPr id="0" name=""/>
        <dsp:cNvSpPr/>
      </dsp:nvSpPr>
      <dsp:spPr>
        <a:xfrm rot="5400000">
          <a:off x="6771244" y="-479518"/>
          <a:ext cx="1450366" cy="2413376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31535-8ABA-4FF9-9700-1558A1758124}">
      <dsp:nvSpPr>
        <dsp:cNvPr id="0" name=""/>
        <dsp:cNvSpPr/>
      </dsp:nvSpPr>
      <dsp:spPr>
        <a:xfrm>
          <a:off x="6529142" y="241561"/>
          <a:ext cx="2178810" cy="190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Introducción al curso</a:t>
          </a:r>
        </a:p>
      </dsp:txBody>
      <dsp:txXfrm>
        <a:off x="6529142" y="241561"/>
        <a:ext cx="2178810" cy="1909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EDBB7A-6735-424E-ACA6-1781C24109A0}" type="datetime1">
              <a:rPr lang="es-MX" smtClean="0"/>
              <a:t>14/02/2025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AC623C-86E0-4A85-83FB-F4A716956F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F77C7-BFBC-4FD7-8504-E419E022755D}" type="datetime1">
              <a:rPr lang="es-MX" smtClean="0"/>
              <a:pPr/>
              <a:t>14/02/2025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37D7554-D10C-4E29-B8E6-BB7111FA614F}" type="slidenum">
              <a:rPr lang="es-MX" noProof="0" smtClean="0"/>
              <a:t>‹#›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883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65C9C5B-BBA9-42AB-806E-92FC22E19CBA}"/>
              </a:ext>
            </a:extLst>
          </p:cNvPr>
          <p:cNvSpPr/>
          <p:nvPr userDrawn="1"/>
        </p:nvSpPr>
        <p:spPr>
          <a:xfrm>
            <a:off x="-1" y="0"/>
            <a:ext cx="90374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F30CF48-DD5D-4C81-BA7E-470DCBA61E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00" y="622103"/>
            <a:ext cx="9715500" cy="372092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7E08E4E-686B-490D-8EA1-DDC9F1BC7C24}"/>
              </a:ext>
            </a:extLst>
          </p:cNvPr>
          <p:cNvCxnSpPr>
            <a:cxnSpLocks/>
          </p:cNvCxnSpPr>
          <p:nvPr userDrawn="1"/>
        </p:nvCxnSpPr>
        <p:spPr>
          <a:xfrm>
            <a:off x="739466" y="0"/>
            <a:ext cx="0" cy="6187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texto 12">
            <a:extLst>
              <a:ext uri="{FF2B5EF4-FFF2-40B4-BE49-F238E27FC236}">
                <a16:creationId xmlns:a16="http://schemas.microsoft.com/office/drawing/2014/main" id="{C78B2B3F-3573-4632-872A-ADB36AF41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9337" y="5779363"/>
            <a:ext cx="2459114" cy="685430"/>
          </a:xfrm>
          <a:prstGeom prst="rect">
            <a:avLst/>
          </a:prstGeom>
        </p:spPr>
        <p:txBody>
          <a:bodyPr rtlCol="0" anchor="ctr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18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Source Sans Pro Light (Body)"/>
              </a:defRPr>
            </a:lvl1pPr>
          </a:lstStyle>
          <a:p>
            <a:pPr lvl="0" rtl="0"/>
            <a:r>
              <a:rPr lang="es-MX" noProof="0" dirty="0"/>
              <a:t>Haz clic para agregar el nombre</a:t>
            </a:r>
          </a:p>
        </p:txBody>
      </p:sp>
      <p:sp>
        <p:nvSpPr>
          <p:cNvPr id="12" name="Marcador de posición de texto 12">
            <a:extLst>
              <a:ext uri="{FF2B5EF4-FFF2-40B4-BE49-F238E27FC236}">
                <a16:creationId xmlns:a16="http://schemas.microsoft.com/office/drawing/2014/main" id="{6FF5EE2F-D68A-4C3C-A342-4C0CE6CE2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9663" y="5791178"/>
            <a:ext cx="2459114" cy="685429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Source Sans Pro Light (Body)"/>
              </a:defRPr>
            </a:lvl1pPr>
          </a:lstStyle>
          <a:p>
            <a:pPr lvl="0" rtl="0"/>
            <a:r>
              <a:rPr lang="es-MX" noProof="0" dirty="0"/>
              <a:t>Haz clic para agregar una fecha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2DB723-8435-4F35-BF55-AFB7DC8F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5205" y="4965134"/>
            <a:ext cx="4333088" cy="1596004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80000"/>
              </a:lnSpc>
              <a:defRPr sz="50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MX" noProof="0" dirty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167580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ción de productos excelente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BAADBBE-F1E3-480E-BE79-B55DEF94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C868C7-0B77-47B8-9C16-7F97AA9F0D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4198D5-23F4-441A-AD0A-C6CD015E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99AAA058-AA23-4649-8BA4-B589C0E50AEF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8E5DAC80-95FC-4BA1-98B2-5631FB3B019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37298" y="3200401"/>
            <a:ext cx="5257799" cy="17018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464448FE-96B4-43C5-8721-4FBF69E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13" name="Marcador de número de diapositiva 5">
            <a:extLst>
              <a:ext uri="{FF2B5EF4-FFF2-40B4-BE49-F238E27FC236}">
                <a16:creationId xmlns:a16="http://schemas.microsoft.com/office/drawing/2014/main" id="{F8104834-0355-4576-A9E5-FF5B92B3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D2D377-D829-49CC-9253-683054B90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7298" y="2063075"/>
            <a:ext cx="5257799" cy="1268810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s-MX" noProof="0" dirty="0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54812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de Contoso con la 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0">
            <a:extLst>
              <a:ext uri="{FF2B5EF4-FFF2-40B4-BE49-F238E27FC236}">
                <a16:creationId xmlns:a16="http://schemas.microsoft.com/office/drawing/2014/main" id="{995D6E1F-61DD-45C8-BD0F-87774F385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 dirty="0"/>
              <a:t>Haz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3F1E30-78A1-4D04-868B-2FF65A0C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5BE501-B32A-42D7-8B96-BD7DF9C2659B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92EE5A-2D26-4A38-BF97-6266BFC4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8D65601-5AE2-46FC-B138-694DDD2B510D}" type="slidenum">
              <a:rPr lang="es-MX" noProof="0" smtClean="0"/>
              <a:t>‹#›</a:t>
            </a:fld>
            <a:endParaRPr lang="es-MX" noProof="0"/>
          </a:p>
        </p:txBody>
      </p:sp>
      <p:sp>
        <p:nvSpPr>
          <p:cNvPr id="11" name="Marcador de contenido 15">
            <a:extLst>
              <a:ext uri="{FF2B5EF4-FFF2-40B4-BE49-F238E27FC236}">
                <a16:creationId xmlns:a16="http://schemas.microsoft.com/office/drawing/2014/main" id="{716CE84D-B2FA-4712-9112-9A6349EE051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08686" y="2921932"/>
            <a:ext cx="4114800" cy="126881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3" name="Marcador de contenido 15">
            <a:extLst>
              <a:ext uri="{FF2B5EF4-FFF2-40B4-BE49-F238E27FC236}">
                <a16:creationId xmlns:a16="http://schemas.microsoft.com/office/drawing/2014/main" id="{5EB29FAF-F8EE-4156-8E07-E14DFBABA09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08686" y="4327267"/>
            <a:ext cx="4114800" cy="126881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C5BC42-EC33-40D4-8189-69F1D23AD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8686" y="1516597"/>
            <a:ext cx="3980182" cy="1268810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s-MX" noProof="0" dirty="0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8323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7E32-BEA3-C7E9-3FAF-8903CB76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256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8A7F1C-7E0D-2EA3-A75B-C585246C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970627C-924C-4820-8AAB-358D020CC27C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0C055-FCEA-30A8-E381-1DB84FD6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7909D-B5CC-A9F2-02C6-78CE2EC3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cxnSp>
        <p:nvCxnSpPr>
          <p:cNvPr id="6" name="Conector recto 108">
            <a:extLst>
              <a:ext uri="{FF2B5EF4-FFF2-40B4-BE49-F238E27FC236}">
                <a16:creationId xmlns:a16="http://schemas.microsoft.com/office/drawing/2014/main" id="{E6793153-00D2-653A-DBFF-04FCB3A73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8994" y="100617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20">
            <a:extLst>
              <a:ext uri="{FF2B5EF4-FFF2-40B4-BE49-F238E27FC236}">
                <a16:creationId xmlns:a16="http://schemas.microsoft.com/office/drawing/2014/main" id="{59D6F2BC-0460-F2A8-49B1-09BB968BE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78296" y="0"/>
            <a:ext cx="0" cy="27602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9FD69370-A6EC-FE8A-DC50-AF56B20F8D0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32431"/>
            <a:ext cx="9662649" cy="347375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3879804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25" descr="Una imagen que contiene una persona, una persona, con gafas">
            <a:extLst>
              <a:ext uri="{FF2B5EF4-FFF2-40B4-BE49-F238E27FC236}">
                <a16:creationId xmlns:a16="http://schemas.microsoft.com/office/drawing/2014/main" id="{9E16BA15-D1C3-11DA-099B-A60EDC98C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553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47E32-BEA3-C7E9-3FAF-8903CB76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386" y="365125"/>
            <a:ext cx="4301614" cy="128669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8A7F1C-7E0D-2EA3-A75B-C585246C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454CE53-199A-4B1C-9241-09D0A365FD10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0C055-FCEA-30A8-E381-1DB84FD6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7909D-B5CC-A9F2-02C6-78CE2EC3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cxnSp>
        <p:nvCxnSpPr>
          <p:cNvPr id="6" name="Conector recto 108">
            <a:extLst>
              <a:ext uri="{FF2B5EF4-FFF2-40B4-BE49-F238E27FC236}">
                <a16:creationId xmlns:a16="http://schemas.microsoft.com/office/drawing/2014/main" id="{E6793153-00D2-653A-DBFF-04FCB3A73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8994" y="100617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9FD69370-A6EC-FE8A-DC50-AF56B20F8D0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32431"/>
            <a:ext cx="9662649" cy="347375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4162520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7E32-BEA3-C7E9-3FAF-8903CB76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386" y="365125"/>
            <a:ext cx="4301614" cy="1286691"/>
          </a:xfrm>
          <a:prstGeom prst="rect">
            <a:avLst/>
          </a:prstGeom>
          <a:solidFill>
            <a:schemeClr val="bg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8A7F1C-7E0D-2EA3-A75B-C585246C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68C7B8-179F-429F-9DB5-23E8D18A1874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0C055-FCEA-30A8-E381-1DB84FD6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77909D-B5CC-A9F2-02C6-78CE2EC3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cxnSp>
        <p:nvCxnSpPr>
          <p:cNvPr id="6" name="Conector recto 108">
            <a:extLst>
              <a:ext uri="{FF2B5EF4-FFF2-40B4-BE49-F238E27FC236}">
                <a16:creationId xmlns:a16="http://schemas.microsoft.com/office/drawing/2014/main" id="{E6793153-00D2-653A-DBFF-04FCB3A73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8994" y="100617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9FD69370-A6EC-FE8A-DC50-AF56B20F8D0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32431"/>
            <a:ext cx="9662649" cy="347375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396610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BF7DDB-9E44-489F-A0BB-ECD6A02930CE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8D65601-5AE2-46FC-B138-694DDD2B510D}" type="slidenum">
              <a:rPr lang="es-MX" noProof="0" smtClean="0"/>
              <a:t>‹#›</a:t>
            </a:fld>
            <a:endParaRPr lang="es-MX" noProof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9C0924B-E154-4A9E-830A-0CED0F96BA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09FC371A-791E-4A18-A05F-62DAAB144F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7370EA53-C218-4777-8992-DFE61FD94A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52263598-CA5C-4D32-8005-69A3003C53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04255F76-4757-4D5C-80D7-A3307CEBC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939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6948AE7E-55CC-4F22-9239-099E8E8EF2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D91E6446-232F-4870-8335-C708DDB3E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6A3A8254-B2DC-4C36-8E81-397E7CB3E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048C7215-4A75-4BF9-96EC-BEA9AA1239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C2FA34D0-4280-4201-9E40-5FE0D81D7D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BD0D6DFA-0AE8-42A3-ADA8-785B98B99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7E475D18-842D-4508-9049-99A36DA389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F7A2B249-C1B4-4F5F-9C74-B3763CCFC8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64240E02-7397-4BFB-923B-4E4A96C7C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41400094-84D6-4303-BA4B-0E0D1FF018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AAF6E8A4-DDDD-49A1-B1C9-3574B58A8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D9AB8D6A-C296-4468-9A7D-7F46B3642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7957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D17C8109-2F1A-4248-BE14-FE5D4AE1E3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5735C006-B8AC-427F-A337-4F607EB543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B62C7805-F615-4B77-89DD-63F1F946E7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7B0BABA0-0326-410E-AECF-0D41365DD4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E4FCBEC-4348-4D10-B139-FD526C86B17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DA4FA8D2-F1E5-4A88-855F-84D521DB7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7E27FFDC-7B67-4C2F-8712-C7961E6E9A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1" name="Marcador de texto 14">
            <a:extLst>
              <a:ext uri="{FF2B5EF4-FFF2-40B4-BE49-F238E27FC236}">
                <a16:creationId xmlns:a16="http://schemas.microsoft.com/office/drawing/2014/main" id="{B098AA04-538E-4D0B-BC5E-3C79B451D1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2211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año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80992CBE-A6F0-4FF1-8F4F-84B050480AD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614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Agregar año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738B60B3-540F-4900-A4BB-0B521A1F75C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6720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FD7D7797-7938-4D6E-B5A4-21536E2021E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6720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F7B339B7-1A20-4B38-8EAE-3C98E757DA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6720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3D0B1401-F4EC-4750-A2AA-34CD72504AC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978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25C7DA61-BA93-48EE-BB6E-9E5D96271A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978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6B7F232D-8C58-4A29-8A95-52E6B74C053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978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F2334811-4848-4246-ACD8-273541203B2A}"/>
              </a:ext>
            </a:extLst>
          </p:cNvPr>
          <p:cNvCxnSpPr>
            <a:cxnSpLocks/>
          </p:cNvCxnSpPr>
          <p:nvPr userDrawn="1"/>
        </p:nvCxnSpPr>
        <p:spPr>
          <a:xfrm>
            <a:off x="0" y="755452"/>
            <a:ext cx="980936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5E76D73-D506-4E6B-A789-AB87E732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prstGeom prst="rect">
            <a:avLst/>
          </a:prstGeom>
        </p:spPr>
        <p:txBody>
          <a:bodyPr rtlCol="0" anchor="ctr"/>
          <a:lstStyle>
            <a:lvl1pPr algn="r"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algn="r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noProof="0" dirty="0"/>
              <a:t>Click to edit Master title style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92770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rtes clav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0">
            <a:extLst>
              <a:ext uri="{FF2B5EF4-FFF2-40B4-BE49-F238E27FC236}">
                <a16:creationId xmlns:a16="http://schemas.microsoft.com/office/drawing/2014/main" id="{A3D8856B-7A24-4C55-9910-ED81BFA0A0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BA66425-5931-46B1-A80F-9B17277785D5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B3118EB-9968-4E6E-B2B6-A76765DCFA4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01509" y="2431279"/>
            <a:ext cx="4288971" cy="305512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3ABAA64D-DEC0-453B-A9D7-7183AF0C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F74F7F62-A2D6-471E-83D8-44BA2699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F88F189-31A8-4BA7-80D9-4A40A4E2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34820" y="-3976"/>
            <a:ext cx="0" cy="21593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14EE86B4-3F11-45CB-96F9-7D1AB761A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1506" y="1761891"/>
            <a:ext cx="4288971" cy="532862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s-MX" noProof="0" dirty="0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62730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gerencias para empre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0">
            <a:extLst>
              <a:ext uri="{FF2B5EF4-FFF2-40B4-BE49-F238E27FC236}">
                <a16:creationId xmlns:a16="http://schemas.microsoft.com/office/drawing/2014/main" id="{60ED5431-1075-4889-87EB-D79FFE509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804630"/>
            <a:ext cx="12192000" cy="40622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003079C3-3E70-4011-AA86-ACAC0317A0AE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E7CC669C-5E68-40A8-8F59-E044A32F4B3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999340"/>
            <a:ext cx="5578870" cy="1408770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3EEC13B-7926-4108-B0C5-F3A2A5AE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546480-8B8D-4EF8-8C6A-DFFAC275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prstGeom prst="rect">
            <a:avLst/>
          </a:prstGeom>
        </p:spPr>
        <p:txBody>
          <a:bodyPr rtlCol="0" anchor="ctr"/>
          <a:lstStyle>
            <a:lvl1pPr algn="l">
              <a:lnSpc>
                <a:spcPct val="100000"/>
              </a:lnSpc>
              <a:defRPr lang="en-US" sz="2400" spc="100" baseline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noProof="0" dirty="0"/>
              <a:t>Click to edit Master title style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327896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lamada a la acció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15B931B-7725-4C86-A82C-07F42F44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116D3891-B2BA-4AE6-AAA7-560547F4B5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F8AD940-EDC9-4BDA-B447-0BFAEB6E9B0A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89831967-45C9-40AF-A955-56E9578B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56167DEC-7546-44F6-AD64-E71C2FF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11" name="Marcador de contenido 15">
            <a:extLst>
              <a:ext uri="{FF2B5EF4-FFF2-40B4-BE49-F238E27FC236}">
                <a16:creationId xmlns:a16="http://schemas.microsoft.com/office/drawing/2014/main" id="{61241730-14B7-407E-9517-F4510520D03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1900" y="3282850"/>
            <a:ext cx="5350010" cy="103073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5B60F-1D5E-4B0C-8354-2E7AA187F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898" y="2471206"/>
            <a:ext cx="5350010" cy="867398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00000"/>
              </a:lnSpc>
              <a:defRPr lang="en-US" sz="2400" spc="100" baseline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s-MX" noProof="0" dirty="0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91455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0">
            <a:extLst>
              <a:ext uri="{FF2B5EF4-FFF2-40B4-BE49-F238E27FC236}">
                <a16:creationId xmlns:a16="http://schemas.microsoft.com/office/drawing/2014/main" id="{9C6F1ED5-824E-4C14-8D5E-5A0A26C542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F45C4CA-7AAC-417A-BB45-70AAED2455BA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8D65601-5AE2-46FC-B138-694DDD2B510D}" type="slidenum">
              <a:rPr lang="es-MX" noProof="0" smtClean="0"/>
              <a:t>‹#›</a:t>
            </a:fld>
            <a:endParaRPr lang="es-MX" noProof="0"/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9F762423-7F4E-4A21-8F09-05418F82F9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8765" y="3267882"/>
            <a:ext cx="3193926" cy="220322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2AE728-7030-4847-B87B-FDB4B86E0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8765" y="2371063"/>
            <a:ext cx="3193926" cy="999451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s-MX" noProof="0" dirty="0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0101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F5ED5F1-A62B-4555-807E-91FAE1443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9D60F5-07EA-4D8F-AAFA-0F48CB78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F9D38C-3827-4954-9754-A23877815628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ED4C42-D293-4981-BA06-A4638BE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3E9D98-F221-47DC-AE55-8165BB7A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8D65601-5AE2-46FC-B138-694DDD2B510D}" type="slidenum">
              <a:rPr lang="es-MX" noProof="0" smtClean="0"/>
              <a:t>‹#›</a:t>
            </a:fld>
            <a:endParaRPr lang="es-MX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94C3D64C-77F6-4601-B573-9A9B6E23BB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675242" y="2051170"/>
            <a:ext cx="5362575" cy="35321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 dirty="0"/>
              <a:t>Haz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CD17CD-E6D2-4329-B271-1E59AA986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5242" y="1418953"/>
            <a:ext cx="5362575" cy="495691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s-MX" noProof="0" dirty="0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7836843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29558-C294-4F3F-81F6-41E81BDACED1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0023764" y="4060681"/>
            <a:ext cx="4114800" cy="365125"/>
          </a:xfrm>
        </p:spPr>
        <p:txBody>
          <a:bodyPr rtlCol="0"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‹#›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715674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MX" noProof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/>
            </a:lvl1pPr>
          </a:lstStyle>
          <a:p>
            <a:pPr rtl="0"/>
            <a:r>
              <a:rPr lang="es-MX" noProof="0"/>
              <a:t>Haz clic para agregar una imagen</a:t>
            </a:r>
          </a:p>
        </p:txBody>
      </p:sp>
      <p:sp>
        <p:nvSpPr>
          <p:cNvPr id="15" name="Marcador de posición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68C33E36-8866-464C-84DE-21A8161E9352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‹#›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126899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8" name="Marcador de posición de imagen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MX" noProof="0"/>
              <a:t>Haz clic en el icono para agregar una imagen</a:t>
            </a:r>
          </a:p>
        </p:txBody>
      </p:sp>
      <p:sp>
        <p:nvSpPr>
          <p:cNvPr id="9" name="Marcador de posición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Viñeta 2</a:t>
            </a:r>
          </a:p>
        </p:txBody>
      </p:sp>
      <p:sp>
        <p:nvSpPr>
          <p:cNvPr id="10" name="Marcador de posición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MX" noProof="0"/>
              <a:t>Descripción de viñeta</a:t>
            </a:r>
          </a:p>
        </p:txBody>
      </p:sp>
      <p:sp>
        <p:nvSpPr>
          <p:cNvPr id="19" name="Marcador de posición de imagen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MX" noProof="0"/>
              <a:t>Haz clic en el icono para agregar una imagen</a:t>
            </a:r>
          </a:p>
        </p:txBody>
      </p:sp>
      <p:sp>
        <p:nvSpPr>
          <p:cNvPr id="11" name="Marcador de posición de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Viñeta 3</a:t>
            </a:r>
          </a:p>
        </p:txBody>
      </p:sp>
      <p:sp>
        <p:nvSpPr>
          <p:cNvPr id="12" name="Marcador de posición de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MX" noProof="0"/>
              <a:t>Descripción de viñeta</a:t>
            </a:r>
          </a:p>
        </p:txBody>
      </p:sp>
      <p:sp>
        <p:nvSpPr>
          <p:cNvPr id="20" name="Marcador de posición de imagen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MX" noProof="0"/>
              <a:t>Haz clic en el icono para agregar una imagen</a:t>
            </a:r>
          </a:p>
        </p:txBody>
      </p:sp>
      <p:sp>
        <p:nvSpPr>
          <p:cNvPr id="13" name="Marcador de posición de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Viñeta 4</a:t>
            </a:r>
          </a:p>
        </p:txBody>
      </p:sp>
      <p:sp>
        <p:nvSpPr>
          <p:cNvPr id="14" name="Marcador de posición de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MX" noProof="0"/>
              <a:t>Descripción de viñeta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198DD86B-220E-4E03-8BE9-468117220E5A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MX" noProof="0" smtClean="0"/>
              <a:pPr rtl="0"/>
              <a:t>‹#›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08863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moderado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E6CDC872-F3CD-4077-AC64-D1E703DD1364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10" name="Marcador de posición de texto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 rtl="0"/>
            <a:r>
              <a:rPr lang="es-MX" noProof="0"/>
              <a:t>Haz clic para agregar el nombre</a:t>
            </a:r>
          </a:p>
        </p:txBody>
      </p:sp>
      <p:sp>
        <p:nvSpPr>
          <p:cNvPr id="11" name="Marcador de contenido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29133" y="2551471"/>
            <a:ext cx="34628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2400" spc="100" baseline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algn="r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noProof="0" dirty="0"/>
              <a:t>Click to edit Master title style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2348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BFE3E-14BB-4DC6-A806-1E62C1D2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noProof="0" dirty="0"/>
              <a:t>Click to edit Master title style</a:t>
            </a:r>
            <a:endParaRPr lang="es-MX" noProof="0" dirty="0"/>
          </a:p>
        </p:txBody>
      </p:sp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EFD7EF65-6DE9-4029-B3A0-F08E11BC9E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795752"/>
            <a:ext cx="12192000" cy="40622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123B9F8E-DAD6-45B2-B55B-B070484318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1075509"/>
            <a:ext cx="5293260" cy="1408770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CF9177-0C51-4496-B5AE-7ED4F8F3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07627F8-F575-4AAC-95EC-623CEF888203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C57A035F-C837-4CCA-BB19-CE656F05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E2F927-F23D-4ABB-BEC9-11C2CC69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5244728-2BE1-4CB4-A19E-903E75BD8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guntas de la ses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0109947-4B08-4C56-B65B-A6FDFEF47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51081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387A38D-E82D-42F1-A188-30F49DD5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785" y="0"/>
            <a:ext cx="0" cy="2514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1205ABD4-5AFD-4B99-8836-D12AA42FC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2510" y="0"/>
            <a:ext cx="760948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80A53F-EFDF-40A3-B9E3-58EB0D3F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64AAD-F857-4555-AE4D-E1DDB58361CB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14" name="Marcador de contenido 15">
            <a:extLst>
              <a:ext uri="{FF2B5EF4-FFF2-40B4-BE49-F238E27FC236}">
                <a16:creationId xmlns:a16="http://schemas.microsoft.com/office/drawing/2014/main" id="{F547C10E-8A59-4B22-ADF0-994850F759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111" y="2906895"/>
            <a:ext cx="4606159" cy="222129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79DE00E7-8296-408A-905C-ECBA407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00B3723-B30F-4BDB-A030-4B06ADE7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4FA9AB-9D34-43A5-947E-835D7FE29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002" y="2225678"/>
            <a:ext cx="4607268" cy="469476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s-MX" noProof="0" dirty="0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452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10">
            <a:extLst>
              <a:ext uri="{FF2B5EF4-FFF2-40B4-BE49-F238E27FC236}">
                <a16:creationId xmlns:a16="http://schemas.microsoft.com/office/drawing/2014/main" id="{840FD269-E069-45DA-B668-BE984BFA3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B9DE71-7B7A-4473-ABD8-99575CA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3C75D849-CED6-4BAD-98A9-8C0911E7BD6A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AAA1C9B-284B-4C89-8743-52285AC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BC1FE06-5B3A-40E2-82AA-E4516ED2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7" name="Marcador de posición de texto 12">
            <a:extLst>
              <a:ext uri="{FF2B5EF4-FFF2-40B4-BE49-F238E27FC236}">
                <a16:creationId xmlns:a16="http://schemas.microsoft.com/office/drawing/2014/main" id="{2ACE5847-B709-473D-A366-54ADA852F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107" y="3055535"/>
            <a:ext cx="7981786" cy="2609103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3200" i="1" spc="100" baseline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 rtl="0"/>
            <a:r>
              <a:rPr lang="es-MX" noProof="0" dirty="0"/>
              <a:t>Haz clic para agregar un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8B1850-15F7-414E-B8F6-3A5B3D10B2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0083" y="5448575"/>
            <a:ext cx="4881563" cy="463550"/>
          </a:xfrm>
          <a:prstGeom prst="rect">
            <a:avLst/>
          </a:prstGeom>
        </p:spPr>
        <p:txBody>
          <a:bodyPr rtlCol="0"/>
          <a:lstStyle>
            <a:lvl1pPr algn="r">
              <a:defRPr lang="en-US" sz="18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 rtl="0">
              <a:spcBef>
                <a:spcPts val="1000"/>
              </a:spcBef>
              <a:buFont typeface="Arial" panose="020B0604020202020204" pitchFamily="34" charset="0"/>
            </a:pPr>
            <a:r>
              <a:rPr lang="es-MX" noProof="0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0056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pótesi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0796CDC-3154-4ACA-A920-8CBE431C2A1A}"/>
              </a:ext>
            </a:extLst>
          </p:cNvPr>
          <p:cNvSpPr/>
          <p:nvPr userDrawn="1"/>
        </p:nvSpPr>
        <p:spPr>
          <a:xfrm>
            <a:off x="0" y="0"/>
            <a:ext cx="46876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5FA8B4-F9F3-4FF5-B11F-483A1B9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2523819-4431-4C4C-BF61-884F877A2033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97B8F04-28A5-462E-86DE-06C37E40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C8B2DAE-4645-4AA0-87C9-39874FDB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6" name="Marcador de contenido 15">
            <a:extLst>
              <a:ext uri="{FF2B5EF4-FFF2-40B4-BE49-F238E27FC236}">
                <a16:creationId xmlns:a16="http://schemas.microsoft.com/office/drawing/2014/main" id="{3BB9146A-68F5-433B-8411-A12C7C8F78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7641" y="1193612"/>
            <a:ext cx="3513083" cy="140050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270974D-DE65-42B3-BEB4-235503245B26}"/>
              </a:ext>
            </a:extLst>
          </p:cNvPr>
          <p:cNvSpPr/>
          <p:nvPr userDrawn="1"/>
        </p:nvSpPr>
        <p:spPr>
          <a:xfrm>
            <a:off x="6360072" y="924801"/>
            <a:ext cx="4288221" cy="2043229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8" name="Marcador de contenido 15">
            <a:extLst>
              <a:ext uri="{FF2B5EF4-FFF2-40B4-BE49-F238E27FC236}">
                <a16:creationId xmlns:a16="http://schemas.microsoft.com/office/drawing/2014/main" id="{5BA888A7-F91E-4923-AB10-31BEF8C2FE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47641" y="4120055"/>
            <a:ext cx="3513083" cy="118583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6803CCC-79BF-4752-81AA-D68AB023A6B6}"/>
              </a:ext>
            </a:extLst>
          </p:cNvPr>
          <p:cNvSpPr/>
          <p:nvPr userDrawn="1"/>
        </p:nvSpPr>
        <p:spPr>
          <a:xfrm>
            <a:off x="6360072" y="3584028"/>
            <a:ext cx="4288221" cy="2043229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ECBC35A-FE4E-467A-A20D-9063B371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3095" y="0"/>
            <a:ext cx="0" cy="37047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1">
            <a:extLst>
              <a:ext uri="{FF2B5EF4-FFF2-40B4-BE49-F238E27FC236}">
                <a16:creationId xmlns:a16="http://schemas.microsoft.com/office/drawing/2014/main" id="{A4FC0018-1CBF-4BC0-BE79-B983651D88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1005213" y="4932422"/>
            <a:ext cx="2635209" cy="523708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2400" spc="100" baseline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algn="r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s-MX" noProof="0" dirty="0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2744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pótesi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0796CDC-3154-4ACA-A920-8CBE431C2A1A}"/>
              </a:ext>
            </a:extLst>
          </p:cNvPr>
          <p:cNvSpPr/>
          <p:nvPr userDrawn="1"/>
        </p:nvSpPr>
        <p:spPr>
          <a:xfrm>
            <a:off x="0" y="0"/>
            <a:ext cx="46876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5FA8B4-F9F3-4FF5-B11F-483A1B9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2523819-4431-4C4C-BF61-884F877A2033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97B8F04-28A5-462E-86DE-06C37E40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MX"/>
              <a:t>Optimización de operaciones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C8B2DAE-4645-4AA0-87C9-39874FDB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6" name="Marcador de contenido 15">
            <a:extLst>
              <a:ext uri="{FF2B5EF4-FFF2-40B4-BE49-F238E27FC236}">
                <a16:creationId xmlns:a16="http://schemas.microsoft.com/office/drawing/2014/main" id="{3BB9146A-68F5-433B-8411-A12C7C8F78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7641" y="1193612"/>
            <a:ext cx="3513083" cy="140050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8" name="Marcador de contenido 15">
            <a:extLst>
              <a:ext uri="{FF2B5EF4-FFF2-40B4-BE49-F238E27FC236}">
                <a16:creationId xmlns:a16="http://schemas.microsoft.com/office/drawing/2014/main" id="{5BA888A7-F91E-4923-AB10-31BEF8C2FE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47641" y="4120055"/>
            <a:ext cx="3513083" cy="118583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ECBC35A-FE4E-467A-A20D-9063B371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3095" y="0"/>
            <a:ext cx="0" cy="37047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ítulo 11">
            <a:extLst>
              <a:ext uri="{FF2B5EF4-FFF2-40B4-BE49-F238E27FC236}">
                <a16:creationId xmlns:a16="http://schemas.microsoft.com/office/drawing/2014/main" id="{A4FC0018-1CBF-4BC0-BE79-B983651D88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213" y="4932422"/>
            <a:ext cx="2635209" cy="523708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2400" spc="100" baseline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algn="r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s-MX" noProof="0" dirty="0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8422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centaje de herramientas de comunic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06ACE2-BA16-48C7-A451-845668BC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24AD79-DFA2-4209-9923-769CD5857BB1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009B479B-4CEB-47DB-903C-2E2D2445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6F2130-E7AA-4706-B388-47F7E032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8D65601-5AE2-46FC-B138-694DDD2B510D}" type="slidenum">
              <a:rPr lang="es-MX" noProof="0" smtClean="0"/>
              <a:t>‹#›</a:t>
            </a:fld>
            <a:endParaRPr lang="es-MX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7311573-5DB1-44CE-818B-9E5F570408F1}"/>
              </a:ext>
            </a:extLst>
          </p:cNvPr>
          <p:cNvSpPr/>
          <p:nvPr userDrawn="1"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9" name="Marcador de contenido 15">
            <a:extLst>
              <a:ext uri="{FF2B5EF4-FFF2-40B4-BE49-F238E27FC236}">
                <a16:creationId xmlns:a16="http://schemas.microsoft.com/office/drawing/2014/main" id="{6E328664-C733-476A-81C6-2A0B15B00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29158" y="2838122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0" name="Marcador de contenido 15">
            <a:extLst>
              <a:ext uri="{FF2B5EF4-FFF2-40B4-BE49-F238E27FC236}">
                <a16:creationId xmlns:a16="http://schemas.microsoft.com/office/drawing/2014/main" id="{4DA6C57C-E2CB-484E-94E6-9AB8DC7DB4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29158" y="3379435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1" name="Marcador de contenido 15">
            <a:extLst>
              <a:ext uri="{FF2B5EF4-FFF2-40B4-BE49-F238E27FC236}">
                <a16:creationId xmlns:a16="http://schemas.microsoft.com/office/drawing/2014/main" id="{97E74E6E-CDEF-424A-B7CE-5B34A0AC34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29158" y="3928699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2" name="Marcador de contenido 15">
            <a:extLst>
              <a:ext uri="{FF2B5EF4-FFF2-40B4-BE49-F238E27FC236}">
                <a16:creationId xmlns:a16="http://schemas.microsoft.com/office/drawing/2014/main" id="{E7A1AA76-7517-4C53-B2A4-EE8B1C6ADDD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29158" y="4476966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7" name="Marcador de posición de texto 12">
            <a:extLst>
              <a:ext uri="{FF2B5EF4-FFF2-40B4-BE49-F238E27FC236}">
                <a16:creationId xmlns:a16="http://schemas.microsoft.com/office/drawing/2014/main" id="{273C9D83-2282-43F4-BB54-7CDA96B455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8588" y="1307183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 rtl="0"/>
            <a:r>
              <a:rPr lang="es-MX" noProof="0"/>
              <a:t>‹n.º›</a:t>
            </a:r>
          </a:p>
        </p:txBody>
      </p:sp>
      <p:sp>
        <p:nvSpPr>
          <p:cNvPr id="38" name="Marcador de posición de texto 12">
            <a:extLst>
              <a:ext uri="{FF2B5EF4-FFF2-40B4-BE49-F238E27FC236}">
                <a16:creationId xmlns:a16="http://schemas.microsoft.com/office/drawing/2014/main" id="{90C1AC4A-23E9-4676-A30E-E39B4342F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588" y="3703828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 rtl="0"/>
            <a:r>
              <a:rPr lang="es-MX" noProof="0"/>
              <a:t>‹n.º›</a:t>
            </a:r>
          </a:p>
        </p:txBody>
      </p:sp>
      <p:sp>
        <p:nvSpPr>
          <p:cNvPr id="39" name="Marcador de posición de texto 12">
            <a:extLst>
              <a:ext uri="{FF2B5EF4-FFF2-40B4-BE49-F238E27FC236}">
                <a16:creationId xmlns:a16="http://schemas.microsoft.com/office/drawing/2014/main" id="{2C256BCC-FED6-4D75-8C65-5967DD2E01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3309" y="1307183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 rtl="0"/>
            <a:r>
              <a:rPr lang="es-MX" noProof="0"/>
              <a:t>‹n.º›</a:t>
            </a:r>
          </a:p>
        </p:txBody>
      </p:sp>
      <p:sp>
        <p:nvSpPr>
          <p:cNvPr id="40" name="Marcador de posición de texto 12">
            <a:extLst>
              <a:ext uri="{FF2B5EF4-FFF2-40B4-BE49-F238E27FC236}">
                <a16:creationId xmlns:a16="http://schemas.microsoft.com/office/drawing/2014/main" id="{036A0378-B8F0-463A-A66D-83D798223E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309" y="3703828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 rtl="0"/>
            <a:r>
              <a:rPr lang="es-MX" noProof="0"/>
              <a:t>‹n.º›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BDF22D-6760-4BDD-92EF-E940DCC023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7697" y="1369287"/>
            <a:ext cx="4079564" cy="1268810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s-MX" noProof="0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9580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fld id="{F58F2F65-63E8-4652-A10C-CF78AA967FE3}" type="datetime1">
              <a:rPr lang="es-MX" noProof="0" smtClean="0"/>
              <a:t>14/02/2025</a:t>
            </a:fld>
            <a:endParaRPr lang="es-MX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s-MX" dirty="0"/>
              <a:t>Optimización de operaciones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fld id="{18D65601-5AE2-46FC-B138-694DDD2B510D}" type="slidenum">
              <a:rPr lang="es-MX" noProof="0" smtClean="0"/>
              <a:pPr rtl="0"/>
              <a:t>‹#›</a:t>
            </a:fld>
            <a:endParaRPr lang="es-MX" noProof="0"/>
          </a:p>
        </p:txBody>
      </p:sp>
      <p:sp>
        <p:nvSpPr>
          <p:cNvPr id="7" name="Cuadro de texto 6">
            <a:extLst>
              <a:ext uri="{FF2B5EF4-FFF2-40B4-BE49-F238E27FC236}">
                <a16:creationId xmlns:a16="http://schemas.microsoft.com/office/drawing/2014/main" id="{084DCE26-8B90-4B2C-883A-D5FFC365BF8A}"/>
              </a:ext>
            </a:extLst>
          </p:cNvPr>
          <p:cNvSpPr txBox="1"/>
          <p:nvPr userDrawn="1"/>
        </p:nvSpPr>
        <p:spPr>
          <a:xfrm>
            <a:off x="5637320" y="29740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64" r:id="rId12"/>
    <p:sldLayoutId id="2147483665" r:id="rId13"/>
    <p:sldLayoutId id="214748366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8" r:id="rId20"/>
    <p:sldLayoutId id="2147483670" r:id="rId21"/>
    <p:sldLayoutId id="2147483671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C022D7CD-E026-4E29-BE4B-3FA7B1EB6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s-MX" dirty="0"/>
              <a:t>Nombre de Profesor</a:t>
            </a:r>
          </a:p>
          <a:p>
            <a:pPr rtl="0"/>
            <a:r>
              <a:rPr lang="es-MX" dirty="0"/>
              <a:t>e-mail de profesor</a:t>
            </a:r>
          </a:p>
          <a:p>
            <a:pPr rtl="0"/>
            <a:r>
              <a:rPr lang="es-MX" dirty="0"/>
              <a:t>Departamento de Ingeniería Industrial</a:t>
            </a:r>
          </a:p>
        </p:txBody>
      </p:sp>
      <p:sp>
        <p:nvSpPr>
          <p:cNvPr id="18" name="Título 17">
            <a:extLst>
              <a:ext uri="{FF2B5EF4-FFF2-40B4-BE49-F238E27FC236}">
                <a16:creationId xmlns:a16="http://schemas.microsoft.com/office/drawing/2014/main" id="{F9B274D2-774F-4C24-A448-1EFB461A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04" y="4965134"/>
            <a:ext cx="5100795" cy="1596004"/>
          </a:xfrm>
        </p:spPr>
        <p:txBody>
          <a:bodyPr rtlCol="0"/>
          <a:lstStyle/>
          <a:p>
            <a:pPr rtl="0"/>
            <a:r>
              <a:rPr lang="es-MX" dirty="0"/>
              <a:t>Optimización de Operaciones</a:t>
            </a:r>
          </a:p>
        </p:txBody>
      </p:sp>
      <p:pic>
        <p:nvPicPr>
          <p:cNvPr id="2" name="Picture Placeholder 12" descr="Central térmica">
            <a:extLst>
              <a:ext uri="{FF2B5EF4-FFF2-40B4-BE49-F238E27FC236}">
                <a16:creationId xmlns:a16="http://schemas.microsoft.com/office/drawing/2014/main" id="{CCEEBFA8-3CA0-F9A7-D43B-0706A9F90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0" t="33334" r="6380" b="33333"/>
          <a:stretch/>
        </p:blipFill>
        <p:spPr>
          <a:xfrm>
            <a:off x="2476500" y="1443937"/>
            <a:ext cx="9715500" cy="2899093"/>
          </a:xfrm>
          <a:prstGeom prst="rect">
            <a:avLst/>
          </a:prstGeom>
          <a:noFill/>
        </p:spPr>
      </p:pic>
      <p:pic>
        <p:nvPicPr>
          <p:cNvPr id="5" name="Picture 4" descr="ITESM + Tec de Monterrey Artwork – javier arturo rodríguez">
            <a:extLst>
              <a:ext uri="{FF2B5EF4-FFF2-40B4-BE49-F238E27FC236}">
                <a16:creationId xmlns:a16="http://schemas.microsoft.com/office/drawing/2014/main" id="{6FBBF251-B292-9150-ED5F-613A0C7D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663" y="745419"/>
            <a:ext cx="2190774" cy="57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7A154D-EA39-1A4A-F21E-18F9B97F00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9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121520-BBE9-4F49-41AF-7ECC81E3F39D}"/>
              </a:ext>
            </a:extLst>
          </p:cNvPr>
          <p:cNvSpPr/>
          <p:nvPr/>
        </p:nvSpPr>
        <p:spPr>
          <a:xfrm>
            <a:off x="1066476" y="1863091"/>
            <a:ext cx="10287324" cy="3448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DDB177-1DD5-4769-02D0-0703D420543E}"/>
              </a:ext>
            </a:extLst>
          </p:cNvPr>
          <p:cNvSpPr/>
          <p:nvPr/>
        </p:nvSpPr>
        <p:spPr>
          <a:xfrm>
            <a:off x="1102831" y="3140289"/>
            <a:ext cx="10228109" cy="2170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1D8FFD-3C24-A2F6-B0E9-3D94F5DF67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68013" y="3187217"/>
            <a:ext cx="2142155" cy="456867"/>
          </a:xfrm>
        </p:spPr>
        <p:txBody>
          <a:bodyPr>
            <a:normAutofit/>
          </a:bodyPr>
          <a:lstStyle/>
          <a:p>
            <a:pPr algn="l"/>
            <a:r>
              <a:rPr lang="en-US" b="1" dirty="0" err="1">
                <a:latin typeface="Aptos" panose="020B0004020202020204" pitchFamily="34" charset="0"/>
              </a:rPr>
              <a:t>Actividades</a:t>
            </a:r>
            <a:r>
              <a:rPr lang="en-US" b="1" dirty="0">
                <a:latin typeface="Aptos" panose="020B0004020202020204" pitchFamily="34" charset="0"/>
              </a:rPr>
              <a:t> (3%)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E2953-5186-0F5C-405B-A7B4FE32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595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accent4"/>
                </a:solidFill>
              </a:rPr>
              <a:t>Evaluación</a:t>
            </a:r>
            <a:r>
              <a:rPr lang="en-US" dirty="0">
                <a:solidFill>
                  <a:schemeClr val="accent4"/>
                </a:solidFill>
              </a:rPr>
              <a:t> del </a:t>
            </a:r>
            <a:r>
              <a:rPr lang="en-US" dirty="0" err="1">
                <a:solidFill>
                  <a:schemeClr val="accent4"/>
                </a:solidFill>
              </a:rPr>
              <a:t>Curso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846D1C-3A4F-DA8B-14D4-E4A001BDDF2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8984" y="2044389"/>
            <a:ext cx="2286000" cy="360000"/>
          </a:xfrm>
        </p:spPr>
        <p:txBody>
          <a:bodyPr/>
          <a:lstStyle/>
          <a:p>
            <a:r>
              <a:rPr lang="en-US" b="1" dirty="0">
                <a:solidFill>
                  <a:srgbClr val="58696B"/>
                </a:solidFill>
                <a:latin typeface="Aptos" panose="020B0004020202020204" pitchFamily="34" charset="0"/>
              </a:rPr>
              <a:t>Tema 1. </a:t>
            </a:r>
            <a:r>
              <a:rPr lang="en-US" sz="1800" b="1" dirty="0" err="1">
                <a:solidFill>
                  <a:srgbClr val="58696B"/>
                </a:solidFill>
                <a:latin typeface="Aptos" panose="020B0004020202020204" pitchFamily="34" charset="0"/>
              </a:rPr>
              <a:t>Introducción</a:t>
            </a:r>
            <a:endParaRPr lang="en-US" b="1" dirty="0">
              <a:solidFill>
                <a:srgbClr val="58696B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444DD-768F-7E27-66A8-3A7BA1503E8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84458" y="2018464"/>
            <a:ext cx="2286000" cy="360000"/>
          </a:xfrm>
        </p:spPr>
        <p:txBody>
          <a:bodyPr/>
          <a:lstStyle/>
          <a:p>
            <a:r>
              <a:rPr lang="en-US" b="1" dirty="0">
                <a:solidFill>
                  <a:srgbClr val="58696B"/>
                </a:solidFill>
                <a:latin typeface="Aptos" panose="020B0004020202020204" pitchFamily="34" charset="0"/>
              </a:rPr>
              <a:t>Tema 2. </a:t>
            </a:r>
            <a:r>
              <a:rPr lang="en-US" sz="1800" b="1" dirty="0" err="1">
                <a:solidFill>
                  <a:srgbClr val="58696B"/>
                </a:solidFill>
                <a:latin typeface="Aptos" panose="020B0004020202020204" pitchFamily="34" charset="0"/>
              </a:rPr>
              <a:t>Modelación</a:t>
            </a:r>
            <a:r>
              <a:rPr lang="en-US" sz="1800" b="1" dirty="0">
                <a:solidFill>
                  <a:srgbClr val="58696B"/>
                </a:solidFill>
                <a:latin typeface="Aptos" panose="020B0004020202020204" pitchFamily="34" charset="0"/>
              </a:rPr>
              <a:t> </a:t>
            </a:r>
            <a:r>
              <a:rPr lang="en-US" sz="1800" b="1" dirty="0" err="1">
                <a:solidFill>
                  <a:srgbClr val="58696B"/>
                </a:solidFill>
                <a:latin typeface="Aptos" panose="020B0004020202020204" pitchFamily="34" charset="0"/>
              </a:rPr>
              <a:t>problemas</a:t>
            </a:r>
            <a:r>
              <a:rPr lang="en-US" sz="1800" b="1" dirty="0">
                <a:solidFill>
                  <a:srgbClr val="58696B"/>
                </a:solidFill>
                <a:latin typeface="Aptos" panose="020B0004020202020204" pitchFamily="34" charset="0"/>
              </a:rPr>
              <a:t> </a:t>
            </a:r>
            <a:r>
              <a:rPr lang="en-US" sz="1800" b="1" dirty="0" err="1">
                <a:solidFill>
                  <a:srgbClr val="58696B"/>
                </a:solidFill>
                <a:latin typeface="Aptos" panose="020B0004020202020204" pitchFamily="34" charset="0"/>
              </a:rPr>
              <a:t>lineales</a:t>
            </a:r>
            <a:endParaRPr lang="en-US" b="1" dirty="0">
              <a:solidFill>
                <a:srgbClr val="58696B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39C9A3-92F1-6D91-BBED-1E47449A5B5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024" y="2054889"/>
            <a:ext cx="1893570" cy="360000"/>
          </a:xfrm>
        </p:spPr>
        <p:txBody>
          <a:bodyPr/>
          <a:lstStyle/>
          <a:p>
            <a:r>
              <a:rPr lang="en-US" b="1" dirty="0">
                <a:solidFill>
                  <a:srgbClr val="58696B"/>
                </a:solidFill>
                <a:latin typeface="Aptos" panose="020B0004020202020204" pitchFamily="34" charset="0"/>
              </a:rPr>
              <a:t>Tema 4. </a:t>
            </a:r>
            <a:r>
              <a:rPr lang="en-US" sz="1800" b="1" dirty="0" err="1">
                <a:solidFill>
                  <a:srgbClr val="58696B"/>
                </a:solidFill>
                <a:latin typeface="Aptos" panose="020B0004020202020204" pitchFamily="34" charset="0"/>
              </a:rPr>
              <a:t>Métodos</a:t>
            </a:r>
            <a:r>
              <a:rPr lang="en-US" sz="1800" b="1" dirty="0">
                <a:solidFill>
                  <a:srgbClr val="58696B"/>
                </a:solidFill>
                <a:latin typeface="Aptos" panose="020B0004020202020204" pitchFamily="34" charset="0"/>
              </a:rPr>
              <a:t> de </a:t>
            </a:r>
            <a:r>
              <a:rPr lang="en-US" sz="1800" b="1" dirty="0" err="1">
                <a:solidFill>
                  <a:srgbClr val="58696B"/>
                </a:solidFill>
                <a:latin typeface="Aptos" panose="020B0004020202020204" pitchFamily="34" charset="0"/>
              </a:rPr>
              <a:t>solución</a:t>
            </a:r>
            <a:endParaRPr lang="en-US" b="1" dirty="0">
              <a:solidFill>
                <a:srgbClr val="58696B"/>
              </a:solidFill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3F98B-30F0-98B2-5F5E-6747A20C0F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96494"/>
            <a:ext cx="4114800" cy="365125"/>
          </a:xfrm>
        </p:spPr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3E76E-5DB3-3ACA-6356-ED2A07BA52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10</a:t>
            </a:fld>
            <a:endParaRPr lang="es-MX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CB64DFE-0E04-DA92-E86B-C3B24400E7BA}"/>
              </a:ext>
            </a:extLst>
          </p:cNvPr>
          <p:cNvSpPr txBox="1">
            <a:spLocks/>
          </p:cNvSpPr>
          <p:nvPr/>
        </p:nvSpPr>
        <p:spPr>
          <a:xfrm>
            <a:off x="3243492" y="3210333"/>
            <a:ext cx="2286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latin typeface="Aptos" panose="020B0004020202020204" pitchFamily="34" charset="0"/>
              </a:rPr>
              <a:t>Actividades</a:t>
            </a:r>
            <a:r>
              <a:rPr lang="en-US" b="1" dirty="0">
                <a:latin typeface="Aptos" panose="020B0004020202020204" pitchFamily="34" charset="0"/>
              </a:rPr>
              <a:t> (10%)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A81EDF2-7DA1-EF86-61C5-6CA7D784A89D}"/>
              </a:ext>
            </a:extLst>
          </p:cNvPr>
          <p:cNvSpPr txBox="1">
            <a:spLocks/>
          </p:cNvSpPr>
          <p:nvPr/>
        </p:nvSpPr>
        <p:spPr>
          <a:xfrm>
            <a:off x="5629048" y="3243646"/>
            <a:ext cx="2286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latin typeface="Aptos" panose="020B0004020202020204" pitchFamily="34" charset="0"/>
              </a:rPr>
              <a:t>Actividades</a:t>
            </a:r>
            <a:r>
              <a:rPr lang="en-US" b="1" dirty="0">
                <a:latin typeface="Aptos" panose="020B0004020202020204" pitchFamily="34" charset="0"/>
              </a:rPr>
              <a:t> (10%)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CB42C-BC41-E0AD-C3D0-57C94D6E1EAC}"/>
              </a:ext>
            </a:extLst>
          </p:cNvPr>
          <p:cNvSpPr txBox="1"/>
          <p:nvPr/>
        </p:nvSpPr>
        <p:spPr>
          <a:xfrm>
            <a:off x="212708" y="321812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Aptos" panose="020B0004020202020204" pitchFamily="34" charset="0"/>
              </a:rPr>
              <a:t>40%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0692D0-79A7-C3E7-D5BC-5F3524B65F1B}"/>
              </a:ext>
            </a:extLst>
          </p:cNvPr>
          <p:cNvSpPr txBox="1"/>
          <p:nvPr/>
        </p:nvSpPr>
        <p:spPr>
          <a:xfrm>
            <a:off x="234115" y="385348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30%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D1307-9A91-61D1-13A4-50BEF52B6116}"/>
              </a:ext>
            </a:extLst>
          </p:cNvPr>
          <p:cNvSpPr txBox="1"/>
          <p:nvPr/>
        </p:nvSpPr>
        <p:spPr>
          <a:xfrm>
            <a:off x="212708" y="459236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ptos" panose="020B0004020202020204" pitchFamily="34" charset="0"/>
              </a:rPr>
              <a:t>30%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EFCE2-0730-4206-4C16-867BD817D6A9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pPr rtl="0"/>
            <a:fld id="{2AEADC68-2708-4241-A3E9-535CD2428A22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66C39D-B482-DDA1-A206-BA740F290FC9}"/>
              </a:ext>
            </a:extLst>
          </p:cNvPr>
          <p:cNvSpPr txBox="1">
            <a:spLocks/>
          </p:cNvSpPr>
          <p:nvPr/>
        </p:nvSpPr>
        <p:spPr>
          <a:xfrm>
            <a:off x="5162717" y="2044389"/>
            <a:ext cx="2286000" cy="360000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58696B"/>
                </a:solidFill>
                <a:latin typeface="Aptos" panose="020B0004020202020204" pitchFamily="34" charset="0"/>
              </a:rPr>
              <a:t>Tema 3. </a:t>
            </a:r>
            <a:r>
              <a:rPr lang="en-US" sz="1800" b="1" dirty="0" err="1">
                <a:solidFill>
                  <a:srgbClr val="58696B"/>
                </a:solidFill>
                <a:latin typeface="Aptos" panose="020B0004020202020204" pitchFamily="34" charset="0"/>
              </a:rPr>
              <a:t>Modelación</a:t>
            </a:r>
            <a:r>
              <a:rPr lang="en-US" sz="1800" b="1" dirty="0">
                <a:solidFill>
                  <a:srgbClr val="58696B"/>
                </a:solidFill>
                <a:latin typeface="Aptos" panose="020B0004020202020204" pitchFamily="34" charset="0"/>
              </a:rPr>
              <a:t> </a:t>
            </a:r>
            <a:r>
              <a:rPr lang="en-US" sz="1800" b="1" dirty="0" err="1">
                <a:solidFill>
                  <a:srgbClr val="58696B"/>
                </a:solidFill>
                <a:latin typeface="Aptos" panose="020B0004020202020204" pitchFamily="34" charset="0"/>
              </a:rPr>
              <a:t>problemas</a:t>
            </a:r>
            <a:r>
              <a:rPr lang="en-US" sz="1800" b="1" dirty="0">
                <a:solidFill>
                  <a:srgbClr val="58696B"/>
                </a:solidFill>
                <a:latin typeface="Aptos" panose="020B0004020202020204" pitchFamily="34" charset="0"/>
              </a:rPr>
              <a:t> </a:t>
            </a:r>
            <a:r>
              <a:rPr lang="en-US" sz="1800" b="1" dirty="0" err="1">
                <a:solidFill>
                  <a:srgbClr val="58696B"/>
                </a:solidFill>
                <a:latin typeface="Aptos" panose="020B0004020202020204" pitchFamily="34" charset="0"/>
              </a:rPr>
              <a:t>enteros</a:t>
            </a:r>
            <a:endParaRPr lang="en-US" b="1" dirty="0">
              <a:solidFill>
                <a:srgbClr val="58696B"/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421C913-FC8C-89C8-2F5E-7EB318E74D6D}"/>
              </a:ext>
            </a:extLst>
          </p:cNvPr>
          <p:cNvSpPr txBox="1">
            <a:spLocks/>
          </p:cNvSpPr>
          <p:nvPr/>
        </p:nvSpPr>
        <p:spPr>
          <a:xfrm>
            <a:off x="7530529" y="3232751"/>
            <a:ext cx="2286000" cy="38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latin typeface="Aptos" panose="020B0004020202020204" pitchFamily="34" charset="0"/>
              </a:rPr>
              <a:t>Actividades</a:t>
            </a:r>
            <a:r>
              <a:rPr lang="en-US" b="1" dirty="0">
                <a:latin typeface="Aptos" panose="020B0004020202020204" pitchFamily="34" charset="0"/>
              </a:rPr>
              <a:t> (12%)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C7AB37C-D0D7-B232-DF7E-73B40C65AE36}"/>
              </a:ext>
            </a:extLst>
          </p:cNvPr>
          <p:cNvSpPr txBox="1">
            <a:spLocks/>
          </p:cNvSpPr>
          <p:nvPr/>
        </p:nvSpPr>
        <p:spPr>
          <a:xfrm>
            <a:off x="2158580" y="3594316"/>
            <a:ext cx="5044867" cy="3651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ptos" panose="020B0004020202020204" pitchFamily="34" charset="0"/>
              </a:rPr>
              <a:t>Examen 1 (15%)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9BC7F75-4163-7F58-A4AE-2CAF6A9A2F3D}"/>
              </a:ext>
            </a:extLst>
          </p:cNvPr>
          <p:cNvSpPr txBox="1">
            <a:spLocks/>
          </p:cNvSpPr>
          <p:nvPr/>
        </p:nvSpPr>
        <p:spPr>
          <a:xfrm>
            <a:off x="3847634" y="3987880"/>
            <a:ext cx="6965145" cy="3651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ptos" panose="020B0004020202020204" pitchFamily="34" charset="0"/>
              </a:rPr>
              <a:t>Examen 2 (25%)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7343C802-E484-33C1-F99E-C03999AD6834}"/>
              </a:ext>
            </a:extLst>
          </p:cNvPr>
          <p:cNvSpPr txBox="1">
            <a:spLocks/>
          </p:cNvSpPr>
          <p:nvPr/>
        </p:nvSpPr>
        <p:spPr>
          <a:xfrm>
            <a:off x="9289110" y="2054889"/>
            <a:ext cx="1893570" cy="360000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58696B"/>
                </a:solidFill>
                <a:latin typeface="Aptos" panose="020B0004020202020204" pitchFamily="34" charset="0"/>
              </a:rPr>
              <a:t>Tema 5. </a:t>
            </a:r>
            <a:r>
              <a:rPr lang="en-US" sz="1800" b="1" dirty="0" err="1">
                <a:solidFill>
                  <a:srgbClr val="58696B"/>
                </a:solidFill>
                <a:latin typeface="Aptos" panose="020B0004020202020204" pitchFamily="34" charset="0"/>
              </a:rPr>
              <a:t>Dualidad</a:t>
            </a:r>
            <a:r>
              <a:rPr lang="en-US" sz="1800" b="1" dirty="0">
                <a:solidFill>
                  <a:srgbClr val="58696B"/>
                </a:solidFill>
                <a:latin typeface="Aptos" panose="020B0004020202020204" pitchFamily="34" charset="0"/>
              </a:rPr>
              <a:t> y </a:t>
            </a:r>
            <a:r>
              <a:rPr lang="en-US" sz="1800" b="1" dirty="0" err="1">
                <a:solidFill>
                  <a:srgbClr val="58696B"/>
                </a:solidFill>
                <a:latin typeface="Aptos" panose="020B0004020202020204" pitchFamily="34" charset="0"/>
              </a:rPr>
              <a:t>Sensibilidad</a:t>
            </a:r>
            <a:endParaRPr lang="en-US" b="1" dirty="0">
              <a:solidFill>
                <a:srgbClr val="58696B"/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FBFF29C-8D8D-6694-7A51-6388741B8358}"/>
              </a:ext>
            </a:extLst>
          </p:cNvPr>
          <p:cNvSpPr txBox="1">
            <a:spLocks/>
          </p:cNvSpPr>
          <p:nvPr/>
        </p:nvSpPr>
        <p:spPr>
          <a:xfrm>
            <a:off x="9701443" y="3176714"/>
            <a:ext cx="2286000" cy="38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latin typeface="Aptos" panose="020B0004020202020204" pitchFamily="34" charset="0"/>
              </a:rPr>
              <a:t>Actividades</a:t>
            </a:r>
            <a:r>
              <a:rPr lang="en-US" b="1" dirty="0">
                <a:latin typeface="Aptos" panose="020B0004020202020204" pitchFamily="34" charset="0"/>
              </a:rPr>
              <a:t> (5%)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E2BD2D36-522F-2A5E-6A18-63DA93423897}"/>
              </a:ext>
            </a:extLst>
          </p:cNvPr>
          <p:cNvSpPr txBox="1">
            <a:spLocks/>
          </p:cNvSpPr>
          <p:nvPr/>
        </p:nvSpPr>
        <p:spPr>
          <a:xfrm>
            <a:off x="4126230" y="4412403"/>
            <a:ext cx="6686549" cy="5492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Aptos" panose="020B0004020202020204" pitchFamily="34" charset="0"/>
              </a:rPr>
              <a:t>Situación</a:t>
            </a:r>
            <a:r>
              <a:rPr lang="en-US" b="1" dirty="0">
                <a:latin typeface="Aptos" panose="020B0004020202020204" pitchFamily="34" charset="0"/>
              </a:rPr>
              <a:t> </a:t>
            </a:r>
            <a:r>
              <a:rPr lang="en-US" b="1" dirty="0" err="1">
                <a:latin typeface="Aptos" panose="020B0004020202020204" pitchFamily="34" charset="0"/>
              </a:rPr>
              <a:t>Problema</a:t>
            </a:r>
            <a:r>
              <a:rPr lang="en-US" b="1" dirty="0">
                <a:latin typeface="Aptos" panose="020B0004020202020204" pitchFamily="34" charset="0"/>
              </a:rPr>
              <a:t> (20%)</a:t>
            </a:r>
          </a:p>
        </p:txBody>
      </p:sp>
    </p:spTree>
    <p:extLst>
      <p:ext uri="{BB962C8B-B14F-4D97-AF65-F5344CB8AC3E}">
        <p14:creationId xmlns:p14="http://schemas.microsoft.com/office/powerpoint/2010/main" val="65463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Video 22" descr="Personas debatiendo ">
            <a:extLst>
              <a:ext uri="{FF2B5EF4-FFF2-40B4-BE49-F238E27FC236}">
                <a16:creationId xmlns:a16="http://schemas.microsoft.com/office/drawing/2014/main" id="{B99978C0-3E25-EBD1-4415-822F639437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7710" r="1" b="29043"/>
          <a:stretch/>
        </p:blipFill>
        <p:spPr>
          <a:xfrm>
            <a:off x="3048" y="4571076"/>
            <a:ext cx="12188952" cy="2286000"/>
          </a:xfrm>
          <a:prstGeom prst="rect">
            <a:avLst/>
          </a:prstGeom>
          <a:noFill/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9200C0D-CF31-D2B1-F218-6B7687ADC11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96013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Formalidad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E46F1EF-C033-EC97-EF5A-2ED761BFAE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59939" y="2781052"/>
            <a:ext cx="3669059" cy="1628468"/>
          </a:xfrm>
        </p:spPr>
        <p:txBody>
          <a:bodyPr>
            <a:normAutofit/>
          </a:bodyPr>
          <a:lstStyle/>
          <a:p>
            <a:r>
              <a:rPr lang="en-US" dirty="0"/>
              <a:t>Los </a:t>
            </a:r>
            <a:r>
              <a:rPr lang="en-US" dirty="0" err="1"/>
              <a:t>reportes</a:t>
            </a:r>
            <a:r>
              <a:rPr lang="en-US" dirty="0"/>
              <a:t> de la </a:t>
            </a:r>
            <a:r>
              <a:rPr lang="en-US" dirty="0" err="1"/>
              <a:t>situación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elaborarse</a:t>
            </a:r>
            <a:r>
              <a:rPr lang="en-US" dirty="0"/>
              <a:t> con la </a:t>
            </a:r>
            <a:r>
              <a:rPr lang="en-US" dirty="0" err="1"/>
              <a:t>formalidad</a:t>
            </a:r>
            <a:r>
              <a:rPr lang="en-US" dirty="0"/>
              <a:t> </a:t>
            </a:r>
            <a:r>
              <a:rPr lang="en-US" dirty="0" err="1"/>
              <a:t>debida</a:t>
            </a:r>
            <a:r>
              <a:rPr lang="en-US" dirty="0"/>
              <a:t>: </a:t>
            </a:r>
            <a:r>
              <a:rPr lang="en-US" dirty="0" err="1"/>
              <a:t>Redacción</a:t>
            </a:r>
            <a:r>
              <a:rPr lang="en-US" dirty="0"/>
              <a:t>, </a:t>
            </a:r>
            <a:r>
              <a:rPr lang="en-US" dirty="0" err="1"/>
              <a:t>buen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,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ecuaciones</a:t>
            </a:r>
            <a:r>
              <a:rPr lang="en-US" dirty="0"/>
              <a:t>, </a:t>
            </a:r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legibles</a:t>
            </a:r>
            <a:r>
              <a:rPr lang="en-US" dirty="0"/>
              <a:t>. La </a:t>
            </a:r>
            <a:r>
              <a:rPr lang="en-US" dirty="0" err="1"/>
              <a:t>introducción</a:t>
            </a:r>
            <a:r>
              <a:rPr lang="en-US" dirty="0"/>
              <a:t> y las conclusions son </a:t>
            </a:r>
            <a:r>
              <a:rPr lang="en-US" dirty="0" err="1"/>
              <a:t>obligatorias</a:t>
            </a:r>
            <a:r>
              <a:rPr lang="en-US" dirty="0"/>
              <a:t>. Las </a:t>
            </a:r>
            <a:r>
              <a:rPr lang="en-US" dirty="0" err="1"/>
              <a:t>fuentes</a:t>
            </a:r>
            <a:r>
              <a:rPr lang="en-US" dirty="0"/>
              <a:t>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citarse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6612790-FC63-6DC0-787C-23BBB84E3A7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 rot="16200000">
            <a:off x="9988960" y="3565525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Optimización de operaciones</a:t>
            </a:r>
            <a:endParaRPr lang="es-MX" noProof="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04BC85F-E407-E00A-592D-C5DD4BF63B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1381" y="1679867"/>
            <a:ext cx="3209544" cy="396013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Envíos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58C07A2-BDBE-995A-8540-BE6ED79DE68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42274" y="2781052"/>
            <a:ext cx="3209543" cy="1684780"/>
          </a:xfrm>
        </p:spPr>
        <p:txBody>
          <a:bodyPr>
            <a:normAutofit/>
          </a:bodyPr>
          <a:lstStyle/>
          <a:p>
            <a:r>
              <a:rPr lang="en-US" dirty="0"/>
              <a:t>Presta Atención a las </a:t>
            </a:r>
            <a:r>
              <a:rPr lang="en-US" dirty="0" err="1"/>
              <a:t>indicaciones</a:t>
            </a:r>
            <a:r>
              <a:rPr lang="en-US" dirty="0"/>
              <a:t> de </a:t>
            </a:r>
            <a:r>
              <a:rPr lang="en-US" dirty="0" err="1"/>
              <a:t>entregas</a:t>
            </a:r>
            <a:r>
              <a:rPr lang="en-US" dirty="0"/>
              <a:t>. </a:t>
            </a:r>
            <a:r>
              <a:rPr lang="en-US" dirty="0" err="1"/>
              <a:t>Entregas</a:t>
            </a:r>
            <a:r>
              <a:rPr lang="en-US" dirty="0"/>
              <a:t> </a:t>
            </a:r>
            <a:r>
              <a:rPr lang="en-US" dirty="0" err="1"/>
              <a:t>tardías</a:t>
            </a:r>
            <a:r>
              <a:rPr lang="en-US" dirty="0"/>
              <a:t> se </a:t>
            </a:r>
            <a:r>
              <a:rPr lang="en-US" dirty="0" err="1"/>
              <a:t>penalizan</a:t>
            </a:r>
            <a:r>
              <a:rPr lang="en-US" dirty="0"/>
              <a:t> o </a:t>
            </a:r>
            <a:r>
              <a:rPr lang="en-US" dirty="0" err="1"/>
              <a:t>pueden</a:t>
            </a:r>
            <a:r>
              <a:rPr lang="en-US" dirty="0"/>
              <a:t> no ser </a:t>
            </a:r>
            <a:r>
              <a:rPr lang="en-US" dirty="0" err="1"/>
              <a:t>aceptadas</a:t>
            </a:r>
            <a:r>
              <a:rPr lang="en-US" dirty="0"/>
              <a:t>.</a:t>
            </a:r>
          </a:p>
          <a:p>
            <a:r>
              <a:rPr lang="en-US" dirty="0"/>
              <a:t>Si la </a:t>
            </a:r>
            <a:r>
              <a:rPr lang="en-US" dirty="0" err="1"/>
              <a:t>actividad</a:t>
            </a:r>
            <a:r>
              <a:rPr lang="en-US" dirty="0"/>
              <a:t> es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y no </a:t>
            </a:r>
            <a:r>
              <a:rPr lang="en-US" dirty="0" err="1"/>
              <a:t>asistes</a:t>
            </a:r>
            <a:r>
              <a:rPr lang="en-US" dirty="0"/>
              <a:t>, se </a:t>
            </a:r>
            <a:r>
              <a:rPr lang="en-US" dirty="0" err="1"/>
              <a:t>reportará</a:t>
            </a:r>
            <a:r>
              <a:rPr lang="en-US" dirty="0"/>
              <a:t> “0”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calificación</a:t>
            </a:r>
            <a:r>
              <a:rPr lang="en-US" dirty="0"/>
              <a:t>, a </a:t>
            </a:r>
            <a:r>
              <a:rPr lang="en-US" dirty="0" err="1"/>
              <a:t>menos</a:t>
            </a:r>
            <a:r>
              <a:rPr lang="en-US" dirty="0"/>
              <a:t> que </a:t>
            </a:r>
            <a:r>
              <a:rPr lang="en-US" dirty="0" err="1"/>
              <a:t>tengas</a:t>
            </a:r>
            <a:r>
              <a:rPr lang="en-US" dirty="0"/>
              <a:t> </a:t>
            </a:r>
            <a:r>
              <a:rPr lang="en-US" dirty="0" err="1"/>
              <a:t>falta</a:t>
            </a:r>
            <a:r>
              <a:rPr lang="en-US" dirty="0"/>
              <a:t> </a:t>
            </a:r>
            <a:r>
              <a:rPr lang="en-US" dirty="0" err="1"/>
              <a:t>justificada</a:t>
            </a:r>
            <a:r>
              <a:rPr lang="en-US" dirty="0"/>
              <a:t> </a:t>
            </a:r>
            <a:r>
              <a:rPr lang="en-US" dirty="0" err="1"/>
              <a:t>según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reglamento</a:t>
            </a:r>
            <a:r>
              <a:rPr lang="en-US" dirty="0"/>
              <a:t>.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CC70DD-DEDE-CFE1-BFAD-19961F5947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MX" noProof="0" smtClean="0"/>
              <a:pPr rtl="0">
                <a:spcAft>
                  <a:spcPts val="600"/>
                </a:spcAft>
              </a:pPr>
              <a:t>11</a:t>
            </a:fld>
            <a:endParaRPr lang="es-MX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F5241-AA21-BA83-FB61-30D6BC39784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fld id="{6ACD810E-A741-4B52-BCC6-408EBC6BCF31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C36E6-8274-4441-BA81-8AC0A96E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Sobre</a:t>
            </a:r>
            <a:r>
              <a:rPr lang="en-US" dirty="0">
                <a:solidFill>
                  <a:schemeClr val="accent4"/>
                </a:solidFill>
              </a:rPr>
              <a:t> las </a:t>
            </a:r>
            <a:r>
              <a:rPr lang="en-US" dirty="0" err="1">
                <a:solidFill>
                  <a:schemeClr val="accent4"/>
                </a:solidFill>
              </a:rPr>
              <a:t>actividades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0AE60-51A3-CFCC-9A17-4F014AD47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95920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Uso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de IA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06C4336-D6B5-510E-D3EF-E444F0112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5782" y="2781052"/>
            <a:ext cx="2743200" cy="2465883"/>
          </a:xfrm>
        </p:spPr>
        <p:txBody>
          <a:bodyPr>
            <a:normAutofit/>
          </a:bodyPr>
          <a:lstStyle/>
          <a:p>
            <a:r>
              <a:rPr lang="es-MX" dirty="0"/>
              <a:t>El uso no declarado de la IA y la presentación de un trabajo hecho con estas herramientas como si fuera producto de un trabajo propio, es una falta a la integridad académica y será tratada como tal.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2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A558E2-CA01-E1B4-55D1-FB1181D1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11428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Acuerdos</a:t>
            </a:r>
            <a:r>
              <a:rPr lang="en-US" dirty="0">
                <a:solidFill>
                  <a:schemeClr val="accent6"/>
                </a:solidFill>
              </a:rPr>
              <a:t> de </a:t>
            </a:r>
            <a:r>
              <a:rPr lang="en-US" dirty="0" err="1">
                <a:solidFill>
                  <a:schemeClr val="accent6"/>
                </a:solidFill>
              </a:rPr>
              <a:t>Clase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19" descr="Gafas encima de un libro">
            <a:extLst>
              <a:ext uri="{FF2B5EF4-FFF2-40B4-BE49-F238E27FC236}">
                <a16:creationId xmlns:a16="http://schemas.microsoft.com/office/drawing/2014/main" id="{C6A20419-A5C9-5BC2-345B-D6ED6048E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9" r="33519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2029974-F645-5FCA-617A-D3C4F664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4871484" cy="3742762"/>
          </a:xfrm>
        </p:spPr>
        <p:txBody>
          <a:bodyPr>
            <a:normAutofit/>
          </a:bodyPr>
          <a:lstStyle/>
          <a:p>
            <a:r>
              <a:rPr lang="es-MX" sz="2000" dirty="0"/>
              <a:t>Asistencia obligatoria y puntual</a:t>
            </a:r>
          </a:p>
          <a:p>
            <a:r>
              <a:rPr lang="es-MX" sz="2000" dirty="0"/>
              <a:t>Sistema de evaluación: Aprobado por la Academia</a:t>
            </a:r>
          </a:p>
          <a:p>
            <a:r>
              <a:rPr lang="es-MX" sz="2000" dirty="0"/>
              <a:t>Integridad académica</a:t>
            </a:r>
          </a:p>
          <a:p>
            <a:r>
              <a:rPr lang="es-MX" sz="2000" dirty="0"/>
              <a:t>Participación activa</a:t>
            </a:r>
          </a:p>
          <a:p>
            <a:r>
              <a:rPr lang="es-MX" sz="2000" dirty="0"/>
              <a:t>Chat grupal opcional</a:t>
            </a:r>
          </a:p>
          <a:p>
            <a:r>
              <a:rPr lang="es-MX" sz="2000" dirty="0"/>
              <a:t>Tratamiento, celulares, bostezos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4ECBB5-8E4B-AFC4-611A-C75A3377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9F3982B-2022-4CFF-9150-3A84E292BDA2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54642-2728-1938-F68A-0B561230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9C293-15F5-FF83-6906-C50EBF67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12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776879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Marcador de posición de imagen 117" descr="Mujer con suéter amarillo">
            <a:extLst>
              <a:ext uri="{FF2B5EF4-FFF2-40B4-BE49-F238E27FC236}">
                <a16:creationId xmlns:a16="http://schemas.microsoft.com/office/drawing/2014/main" id="{60DBABF2-8CCB-48D8-AFE6-06039507FD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3672"/>
          <a:stretch/>
        </p:blipFill>
        <p:spPr>
          <a:xfrm>
            <a:off x="0" y="0"/>
            <a:ext cx="12192000" cy="6858000"/>
          </a:xfr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F7B7E5B3-F6B1-4A5C-A942-9728FEC57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1C0FA35-FBFE-4B23-B0D5-ECBC4C905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9360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39B2324E-969D-4802-8BB3-E6EC3E22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es-MX" dirty="0"/>
              <a:t>Contacto</a:t>
            </a:r>
          </a:p>
        </p:txBody>
      </p:sp>
      <p:sp>
        <p:nvSpPr>
          <p:cNvPr id="28" name="Marcador de contenido 27">
            <a:extLst>
              <a:ext uri="{FF2B5EF4-FFF2-40B4-BE49-F238E27FC236}">
                <a16:creationId xmlns:a16="http://schemas.microsoft.com/office/drawing/2014/main" id="{29909120-B013-4872-BAFC-11D63AAABD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5242" y="2051170"/>
            <a:ext cx="5362575" cy="3532188"/>
          </a:xfrm>
        </p:spPr>
        <p:txBody>
          <a:bodyPr rtlCol="0"/>
          <a:lstStyle/>
          <a:p>
            <a:pPr rtl="0"/>
            <a:r>
              <a:rPr lang="es-MX" dirty="0"/>
              <a:t>Nombre del profesor(a)</a:t>
            </a:r>
          </a:p>
          <a:p>
            <a:pPr rtl="0"/>
            <a:r>
              <a:rPr lang="es-MX" dirty="0"/>
              <a:t>E-mail</a:t>
            </a:r>
          </a:p>
          <a:p>
            <a:pPr rtl="0"/>
            <a:r>
              <a:rPr lang="es-MX" dirty="0"/>
              <a:t>Ubicación</a:t>
            </a:r>
          </a:p>
          <a:p>
            <a:pPr rtl="0"/>
            <a:r>
              <a:rPr lang="es-MX" dirty="0" err="1"/>
              <a:t>Teams</a:t>
            </a:r>
            <a:r>
              <a:rPr lang="es-MX" dirty="0"/>
              <a:t> acceso</a:t>
            </a:r>
          </a:p>
          <a:p>
            <a:pPr rtl="0"/>
            <a:r>
              <a:rPr lang="es-MX" dirty="0"/>
              <a:t>Zoom link</a:t>
            </a:r>
          </a:p>
          <a:p>
            <a:pPr rtl="0"/>
            <a:r>
              <a:rPr lang="es-MX" dirty="0"/>
              <a:t>QR para citas/WA…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7F794E-8D8D-4E1B-9A9D-F5A6A9E3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3E602026-43FF-41F6-BC09-E8457F45296A}" type="datetime1">
              <a:rPr lang="es-MX" smtClean="0"/>
              <a:t>14/02/2025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DA5921-BFDC-41F2-85DA-24C802F28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Optimización de operaciones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46665B6-F02E-4FF8-AEBC-BEFA35EA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s-MX" smtClean="0"/>
              <a:pPr rtl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400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Contenido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15044-0BE5-3FA4-64EC-C5CA313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2E52584-CE35-4A52-914E-D35556D64EBC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BF93F-E118-9172-2238-415F9E9FC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1FEBD-571B-E34B-3608-F9740126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2</a:t>
            </a:fld>
            <a:endParaRPr lang="es-MX" noProof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443953708"/>
              </p:ext>
            </p:extLst>
          </p:nvPr>
        </p:nvGraphicFramePr>
        <p:xfrm>
          <a:off x="1062789" y="1692275"/>
          <a:ext cx="9663113" cy="347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851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50814-AAF6-1AFD-7C6F-1546FD90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84" descr="Dos personas de pie frente a una multitud de personas sentadas">
            <a:extLst>
              <a:ext uri="{FF2B5EF4-FFF2-40B4-BE49-F238E27FC236}">
                <a16:creationId xmlns:a16="http://schemas.microsoft.com/office/drawing/2014/main" id="{74E51187-49A2-685B-DE17-2FB34A9AB2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00"/>
          <a:stretch/>
        </p:blipFill>
        <p:spPr>
          <a:xfrm>
            <a:off x="1" y="10"/>
            <a:ext cx="6311899" cy="6857990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028DE-8CEF-B9D4-CFE7-81A914B2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4164AAD-F857-4555-AE4D-E1DDB58361CB}" type="datetime1">
              <a:rPr lang="es-MX" noProof="0" smtClean="0"/>
              <a:pPr rtl="0">
                <a:spcAft>
                  <a:spcPts val="600"/>
                </a:spcAft>
              </a:pPr>
              <a:t>14/02/2025</a:t>
            </a:fld>
            <a:endParaRPr lang="es-MX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6F32F-77E1-0565-0549-5461746E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Optimización de operaciones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65388-F78F-A911-BFA2-53921174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8D65601-5AE2-46FC-B138-694DDD2B510D}" type="slidenum">
              <a:rPr lang="es-MX" noProof="0" smtClean="0"/>
              <a:pPr rtl="0">
                <a:spcAft>
                  <a:spcPts val="600"/>
                </a:spcAft>
              </a:pPr>
              <a:t>3</a:t>
            </a:fld>
            <a:endParaRPr lang="es-MX" noProof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334CC8D-1CC1-C0F7-C499-1729500A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</p:spPr>
        <p:txBody>
          <a:bodyPr anchor="ctr">
            <a:normAutofit/>
          </a:bodyPr>
          <a:lstStyle/>
          <a:p>
            <a:r>
              <a:rPr lang="en-US" dirty="0" err="1"/>
              <a:t>Actividad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 al </a:t>
            </a:r>
            <a:r>
              <a:rPr lang="en-US" dirty="0" err="1"/>
              <a:t>grupo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6764BDB-15A6-78D3-9747-8377070F2C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3FF94-4A92-4884-809A-17B00601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4164AAD-F857-4555-AE4D-E1DDB58361CB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E2259-4482-BF94-0068-D7414C52C46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23C71-665C-44B4-FF3A-6763E8C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BB287-EBA0-2469-6A35-3FDA311B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s-MX" noProof="0" smtClean="0"/>
              <a:pPr rtl="0"/>
              <a:t>4</a:t>
            </a:fld>
            <a:endParaRPr lang="es-MX" noProof="0"/>
          </a:p>
        </p:txBody>
      </p:sp>
      <p:sp>
        <p:nvSpPr>
          <p:cNvPr id="10" name="Forma libre: Forma 54" descr="Mujer con pelo corto y gafas negras y una camiseta azul oscura">
            <a:extLst>
              <a:ext uri="{FF2B5EF4-FFF2-40B4-BE49-F238E27FC236}">
                <a16:creationId xmlns:a16="http://schemas.microsoft.com/office/drawing/2014/main" id="{38D98C9A-A1C0-A021-0D55-429844034485}"/>
              </a:ext>
            </a:extLst>
          </p:cNvPr>
          <p:cNvSpPr/>
          <p:nvPr/>
        </p:nvSpPr>
        <p:spPr>
          <a:xfrm>
            <a:off x="6885035" y="1599839"/>
            <a:ext cx="4607268" cy="5345867"/>
          </a:xfrm>
          <a:custGeom>
            <a:avLst/>
            <a:gdLst>
              <a:gd name="connsiteX0" fmla="*/ 1265274 w 6645349"/>
              <a:gd name="connsiteY0" fmla="*/ 0 h 6868633"/>
              <a:gd name="connsiteX1" fmla="*/ 1307804 w 6645349"/>
              <a:gd name="connsiteY1" fmla="*/ 1701210 h 6868633"/>
              <a:gd name="connsiteX2" fmla="*/ 1360967 w 6645349"/>
              <a:gd name="connsiteY2" fmla="*/ 1743740 h 6868633"/>
              <a:gd name="connsiteX3" fmla="*/ 1424762 w 6645349"/>
              <a:gd name="connsiteY3" fmla="*/ 1839433 h 6868633"/>
              <a:gd name="connsiteX4" fmla="*/ 0 w 6645349"/>
              <a:gd name="connsiteY4" fmla="*/ 1839433 h 6868633"/>
              <a:gd name="connsiteX5" fmla="*/ 0 w 6645349"/>
              <a:gd name="connsiteY5" fmla="*/ 6868633 h 6868633"/>
              <a:gd name="connsiteX6" fmla="*/ 6645349 w 6645349"/>
              <a:gd name="connsiteY6" fmla="*/ 6868633 h 6868633"/>
              <a:gd name="connsiteX7" fmla="*/ 6645349 w 6645349"/>
              <a:gd name="connsiteY7" fmla="*/ 1796903 h 6868633"/>
              <a:gd name="connsiteX8" fmla="*/ 5039832 w 6645349"/>
              <a:gd name="connsiteY8" fmla="*/ 1743740 h 6868633"/>
              <a:gd name="connsiteX9" fmla="*/ 4901609 w 6645349"/>
              <a:gd name="connsiteY9" fmla="*/ 1456661 h 6868633"/>
              <a:gd name="connsiteX10" fmla="*/ 4901609 w 6645349"/>
              <a:gd name="connsiteY10" fmla="*/ 10633 h 6868633"/>
              <a:gd name="connsiteX11" fmla="*/ 1265274 w 6645349"/>
              <a:gd name="connsiteY11" fmla="*/ 0 h 6868633"/>
              <a:gd name="connsiteX0" fmla="*/ 1265274 w 6645349"/>
              <a:gd name="connsiteY0" fmla="*/ 0 h 6868633"/>
              <a:gd name="connsiteX1" fmla="*/ 1294947 w 6645349"/>
              <a:gd name="connsiteY1" fmla="*/ 1364896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91552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81108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81108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81108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78497 w 6645349"/>
              <a:gd name="connsiteY1" fmla="*/ 1470859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45349" h="6868633">
                <a:moveTo>
                  <a:pt x="1265274" y="0"/>
                </a:moveTo>
                <a:lnTo>
                  <a:pt x="1378497" y="1470859"/>
                </a:lnTo>
                <a:cubicBezTo>
                  <a:pt x="1330564" y="1572031"/>
                  <a:pt x="1332239" y="1620221"/>
                  <a:pt x="1307804" y="1701210"/>
                </a:cubicBezTo>
                <a:lnTo>
                  <a:pt x="1360967" y="1743740"/>
                </a:lnTo>
                <a:lnTo>
                  <a:pt x="1424762" y="1839433"/>
                </a:lnTo>
                <a:lnTo>
                  <a:pt x="0" y="1839433"/>
                </a:lnTo>
                <a:lnTo>
                  <a:pt x="0" y="6868633"/>
                </a:lnTo>
                <a:lnTo>
                  <a:pt x="6645349" y="6868633"/>
                </a:lnTo>
                <a:lnTo>
                  <a:pt x="6645349" y="1796903"/>
                </a:lnTo>
                <a:lnTo>
                  <a:pt x="5039832" y="1743740"/>
                </a:lnTo>
                <a:lnTo>
                  <a:pt x="4901609" y="1456661"/>
                </a:lnTo>
                <a:lnTo>
                  <a:pt x="4901609" y="10633"/>
                </a:lnTo>
                <a:lnTo>
                  <a:pt x="1265274" y="0"/>
                </a:lnTo>
                <a:close/>
              </a:path>
            </a:pathLst>
          </a:custGeom>
          <a:blipFill>
            <a:blip r:embed="rId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7467A-E85E-777A-339F-790EF91A8F09}"/>
              </a:ext>
            </a:extLst>
          </p:cNvPr>
          <p:cNvSpPr txBox="1"/>
          <p:nvPr/>
        </p:nvSpPr>
        <p:spPr>
          <a:xfrm>
            <a:off x="7872539" y="109398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Reemplazar</a:t>
            </a:r>
            <a:r>
              <a:rPr lang="en-US" dirty="0"/>
              <a:t> Foto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6CB9BA2-F772-9C8A-7966-D6BBDEB9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PERFIL DEL INSTRUCTOR</a:t>
            </a:r>
          </a:p>
        </p:txBody>
      </p:sp>
    </p:spTree>
    <p:extLst>
      <p:ext uri="{BB962C8B-B14F-4D97-AF65-F5344CB8AC3E}">
        <p14:creationId xmlns:p14="http://schemas.microsoft.com/office/powerpoint/2010/main" val="185147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B28F0-8013-96C3-2B5D-8420BA4F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5BE501-B32A-42D7-8B96-BD7DF9C2659B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52881-1754-09E6-3160-83A3BEC2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s-MX" noProof="0" smtClean="0"/>
              <a:t>5</a:t>
            </a:fld>
            <a:endParaRPr lang="es-MX" noProof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C74FDC5-C8ED-B0C4-39A3-79A5C71C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8546" y="4720995"/>
            <a:ext cx="4523872" cy="770122"/>
          </a:xfrm>
        </p:spPr>
        <p:txBody>
          <a:bodyPr/>
          <a:lstStyle/>
          <a:p>
            <a:r>
              <a:rPr lang="en-US" sz="3600" dirty="0"/>
              <a:t>Fines de </a:t>
            </a:r>
            <a:r>
              <a:rPr lang="en-US" sz="3600" dirty="0" err="1"/>
              <a:t>Aprendizaje</a:t>
            </a:r>
            <a:r>
              <a:rPr lang="en-US" sz="3600" dirty="0"/>
              <a:t> </a:t>
            </a:r>
            <a:r>
              <a:rPr lang="en-US" dirty="0"/>
              <a:t>de la Unidad de </a:t>
            </a:r>
            <a:r>
              <a:rPr lang="en-US" dirty="0" err="1"/>
              <a:t>Formación</a:t>
            </a:r>
            <a:endParaRPr lang="en-US" sz="3600" dirty="0"/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EEC48650-DC88-F508-BF1C-07313FECF1C1}"/>
              </a:ext>
            </a:extLst>
          </p:cNvPr>
          <p:cNvSpPr/>
          <p:nvPr/>
        </p:nvSpPr>
        <p:spPr>
          <a:xfrm>
            <a:off x="6096000" y="959185"/>
            <a:ext cx="5161893" cy="1778759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450"/>
              </a:spcAft>
            </a:pPr>
            <a:r>
              <a:rPr lang="es-MX" b="0" i="0" dirty="0">
                <a:solidFill>
                  <a:srgbClr val="2D3B45"/>
                </a:solidFill>
                <a:effectLst/>
                <a:latin typeface="Lato Extended"/>
              </a:rPr>
              <a:t>Sintetizar la información relevante de un problema por medio de un modelo matemático de optimización que le permitirá determinar la mejor utilización de los recursos limitados de un sistema, proceso u organización.</a:t>
            </a:r>
          </a:p>
        </p:txBody>
      </p:sp>
      <p:sp>
        <p:nvSpPr>
          <p:cNvPr id="20" name="Rectángulo 6">
            <a:extLst>
              <a:ext uri="{FF2B5EF4-FFF2-40B4-BE49-F238E27FC236}">
                <a16:creationId xmlns:a16="http://schemas.microsoft.com/office/drawing/2014/main" id="{82F8339D-CAD7-D89C-FFD5-2ABF6A013794}"/>
              </a:ext>
            </a:extLst>
          </p:cNvPr>
          <p:cNvSpPr/>
          <p:nvPr/>
        </p:nvSpPr>
        <p:spPr>
          <a:xfrm>
            <a:off x="6096000" y="3592842"/>
            <a:ext cx="5161893" cy="1778759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450"/>
              </a:spcAft>
            </a:pPr>
            <a:r>
              <a:rPr lang="es-MX" b="0" i="0" dirty="0">
                <a:solidFill>
                  <a:srgbClr val="2D3B45"/>
                </a:solidFill>
                <a:effectLst/>
                <a:latin typeface="Lato Extended"/>
              </a:rPr>
              <a:t>Interpretar la información a partir de parámetros o procedimientos propios del contexto.</a:t>
            </a:r>
          </a:p>
        </p:txBody>
      </p:sp>
    </p:spTree>
    <p:extLst>
      <p:ext uri="{BB962C8B-B14F-4D97-AF65-F5344CB8AC3E}">
        <p14:creationId xmlns:p14="http://schemas.microsoft.com/office/powerpoint/2010/main" val="24999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03659-758B-BE26-A610-26373F20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Competencias</a:t>
            </a:r>
            <a:r>
              <a:rPr lang="en-US" dirty="0">
                <a:solidFill>
                  <a:schemeClr val="accent4"/>
                </a:solidFill>
              </a:rPr>
              <a:t> a </a:t>
            </a:r>
            <a:r>
              <a:rPr lang="en-US" dirty="0" err="1">
                <a:solidFill>
                  <a:schemeClr val="accent4"/>
                </a:solidFill>
              </a:rPr>
              <a:t>desarrollar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E67A2-EEE0-5F71-9A53-35A98447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23B67E0-01B4-4F32-896C-E40F91DD9450}" type="datetime1">
              <a:rPr lang="es-MX" noProof="0" smtClean="0"/>
              <a:t>14/02/2025</a:t>
            </a:fld>
            <a:endParaRPr lang="es-MX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1B9EF-5EC9-3584-A83A-AD506AD3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Optimización de operaciones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9F530-3A4B-9C2E-8BD2-0C292ED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MX" noProof="0" smtClean="0"/>
              <a:pPr rtl="0">
                <a:spcAft>
                  <a:spcPts val="600"/>
                </a:spcAft>
              </a:pPr>
              <a:t>6</a:t>
            </a:fld>
            <a:endParaRPr lang="es-MX" noProof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4CDCB9-0E5A-4300-3BDB-784A0CA9291C}"/>
              </a:ext>
            </a:extLst>
          </p:cNvPr>
          <p:cNvSpPr/>
          <p:nvPr/>
        </p:nvSpPr>
        <p:spPr>
          <a:xfrm>
            <a:off x="4844720" y="1490000"/>
            <a:ext cx="5736411" cy="1359905"/>
          </a:xfrm>
          <a:prstGeom prst="roundRect">
            <a:avLst>
              <a:gd name="adj" fmla="val 1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lvl="0" indent="0" algn="l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1800" b="0" kern="1200" dirty="0"/>
              <a:t>Toma de decisiones integrales sobre procesos industriales o de servicio con herramientas de ciencia de datos, inteligencia artificial, estadística, modelación matemática y simulación.</a:t>
            </a:r>
            <a:endParaRPr lang="en-US" sz="1800" kern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D2E069-1E47-F66E-1931-96A721FD82F7}"/>
              </a:ext>
            </a:extLst>
          </p:cNvPr>
          <p:cNvGrpSpPr/>
          <p:nvPr/>
        </p:nvGrpSpPr>
        <p:grpSpPr>
          <a:xfrm>
            <a:off x="2209800" y="1653239"/>
            <a:ext cx="2334521" cy="991747"/>
            <a:chOff x="845826" y="424"/>
            <a:chExt cx="4849327" cy="99217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81C5C4-888D-75CB-B3DC-D6F140D84707}"/>
                </a:ext>
              </a:extLst>
            </p:cNvPr>
            <p:cNvSpPr/>
            <p:nvPr/>
          </p:nvSpPr>
          <p:spPr>
            <a:xfrm>
              <a:off x="845826" y="424"/>
              <a:ext cx="4849327" cy="99217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3EA1F9-4AE2-BA91-F910-2F22A50DEB6A}"/>
                </a:ext>
              </a:extLst>
            </p:cNvPr>
            <p:cNvSpPr txBox="1"/>
            <p:nvPr/>
          </p:nvSpPr>
          <p:spPr>
            <a:xfrm>
              <a:off x="845826" y="424"/>
              <a:ext cx="4849327" cy="992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5005" tIns="105005" rIns="105005" bIns="105005" numCol="1" spcCol="1270" anchor="ctr" anchorCtr="0">
              <a:noAutofit/>
            </a:bodyPr>
            <a:lstStyle/>
            <a:p>
              <a:pPr marL="0" lvl="0" indent="0" algn="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200" b="1" kern="1200" dirty="0">
                  <a:solidFill>
                    <a:schemeClr val="accent3">
                      <a:lumMod val="50000"/>
                    </a:schemeClr>
                  </a:solidFill>
                </a:rPr>
                <a:t>PR-IIS26-010000</a:t>
              </a:r>
            </a:p>
            <a:p>
              <a:pPr marL="0" lvl="0" indent="0" algn="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b="1" dirty="0">
                  <a:solidFill>
                    <a:schemeClr val="accent3">
                      <a:lumMod val="50000"/>
                    </a:schemeClr>
                  </a:solidFill>
                </a:rPr>
                <a:t>Toma de decisiones basada en datos</a:t>
              </a:r>
              <a:endParaRPr lang="en-US" kern="12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75CCEAC-699B-C431-8620-F589339B2366}"/>
              </a:ext>
            </a:extLst>
          </p:cNvPr>
          <p:cNvSpPr/>
          <p:nvPr/>
        </p:nvSpPr>
        <p:spPr>
          <a:xfrm>
            <a:off x="5099158" y="1475729"/>
            <a:ext cx="4556195" cy="99217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F72B06-0372-0AA1-D99F-93E19C6A6994}"/>
              </a:ext>
            </a:extLst>
          </p:cNvPr>
          <p:cNvGrpSpPr/>
          <p:nvPr/>
        </p:nvGrpSpPr>
        <p:grpSpPr>
          <a:xfrm>
            <a:off x="2510199" y="3449628"/>
            <a:ext cx="4227094" cy="684300"/>
            <a:chOff x="845826" y="424"/>
            <a:chExt cx="8780628" cy="137540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1260CB-D581-B329-B871-297EB3D97AC5}"/>
                </a:ext>
              </a:extLst>
            </p:cNvPr>
            <p:cNvSpPr/>
            <p:nvPr/>
          </p:nvSpPr>
          <p:spPr>
            <a:xfrm>
              <a:off x="845826" y="424"/>
              <a:ext cx="4849327" cy="99217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DDE35-1D6D-E141-FB6A-FE7275749870}"/>
                </a:ext>
              </a:extLst>
            </p:cNvPr>
            <p:cNvSpPr txBox="1"/>
            <p:nvPr/>
          </p:nvSpPr>
          <p:spPr>
            <a:xfrm>
              <a:off x="4777127" y="383657"/>
              <a:ext cx="4849327" cy="992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5005" tIns="105005" rIns="105005" bIns="105005" numCol="1" spcCol="1270" anchor="ctr" anchorCtr="0">
              <a:noAutofit/>
            </a:bodyPr>
            <a:lstStyle/>
            <a:p>
              <a:pPr marL="0" lvl="0" indent="0" algn="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b="1" kern="1200" dirty="0">
                  <a:solidFill>
                    <a:schemeClr val="accent4"/>
                  </a:solidFill>
                </a:rPr>
                <a:t>PR-IIS26-010100</a:t>
              </a:r>
            </a:p>
            <a:p>
              <a:pPr algn="r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s-MX" sz="1600" b="1" dirty="0">
                  <a:solidFill>
                    <a:schemeClr val="accent4"/>
                  </a:solidFill>
                </a:rPr>
                <a:t>Probabilidad y estadística</a:t>
              </a:r>
              <a:endParaRPr lang="en-US" sz="1600" kern="1200" dirty="0">
                <a:solidFill>
                  <a:schemeClr val="accent4"/>
                </a:solidFill>
              </a:endParaRPr>
            </a:p>
            <a:p>
              <a:pPr marL="0" lvl="0" indent="0" algn="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5C0338-D79C-AFA5-7F15-1E81CD865056}"/>
              </a:ext>
            </a:extLst>
          </p:cNvPr>
          <p:cNvSpPr/>
          <p:nvPr/>
        </p:nvSpPr>
        <p:spPr>
          <a:xfrm>
            <a:off x="6845577" y="3256692"/>
            <a:ext cx="3735554" cy="992171"/>
          </a:xfrm>
          <a:prstGeom prst="roundRect">
            <a:avLst>
              <a:gd name="adj" fmla="val 1000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lvl="0" indent="0" algn="l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16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 herramientas y métodos de probabilidad y estadística en el análisis de procesos industriales o de servicios.</a:t>
            </a:r>
            <a:endParaRPr lang="en-US" sz="1600" kern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D6EA84-0BD5-50B4-B55C-735F69A6D9B1}"/>
              </a:ext>
            </a:extLst>
          </p:cNvPr>
          <p:cNvSpPr/>
          <p:nvPr/>
        </p:nvSpPr>
        <p:spPr>
          <a:xfrm>
            <a:off x="5207442" y="4453677"/>
            <a:ext cx="4556195" cy="99217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4A90CE-4A95-F963-AF8A-7235BE1B9204}"/>
              </a:ext>
            </a:extLst>
          </p:cNvPr>
          <p:cNvGrpSpPr/>
          <p:nvPr/>
        </p:nvGrpSpPr>
        <p:grpSpPr>
          <a:xfrm>
            <a:off x="2473345" y="4825698"/>
            <a:ext cx="4274314" cy="838882"/>
            <a:chOff x="845826" y="424"/>
            <a:chExt cx="8878715" cy="13743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EA5B802-9C6C-1317-7577-6961D7AAC63C}"/>
                </a:ext>
              </a:extLst>
            </p:cNvPr>
            <p:cNvSpPr/>
            <p:nvPr/>
          </p:nvSpPr>
          <p:spPr>
            <a:xfrm>
              <a:off x="845826" y="424"/>
              <a:ext cx="4849327" cy="99217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4BC35-C013-D76C-6612-D63ACE4E5984}"/>
                </a:ext>
              </a:extLst>
            </p:cNvPr>
            <p:cNvSpPr txBox="1"/>
            <p:nvPr/>
          </p:nvSpPr>
          <p:spPr>
            <a:xfrm>
              <a:off x="4875214" y="382592"/>
              <a:ext cx="4849327" cy="992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5005" tIns="105005" rIns="105005" bIns="105005" numCol="1" spcCol="1270" anchor="ctr" anchorCtr="0">
              <a:noAutofit/>
            </a:bodyPr>
            <a:lstStyle/>
            <a:p>
              <a:pPr marL="0" lvl="0" indent="0" algn="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000" b="1" kern="1200" dirty="0">
                  <a:solidFill>
                    <a:schemeClr val="accent4"/>
                  </a:solidFill>
                </a:rPr>
                <a:t>PR-IIS26-010200</a:t>
              </a:r>
            </a:p>
            <a:p>
              <a:pPr algn="r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s-MX" sz="1600" b="1" dirty="0">
                  <a:solidFill>
                    <a:schemeClr val="accent4"/>
                  </a:solidFill>
                </a:rPr>
                <a:t>Modelos matemáticos y simulación</a:t>
              </a:r>
              <a:endParaRPr lang="en-US" sz="1600" kern="1200" dirty="0">
                <a:solidFill>
                  <a:schemeClr val="accent4"/>
                </a:solidFill>
              </a:endParaRPr>
            </a:p>
            <a:p>
              <a:pPr marL="0" lvl="0" indent="0" algn="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057B029-D2BB-6595-283C-589BBA93669E}"/>
              </a:ext>
            </a:extLst>
          </p:cNvPr>
          <p:cNvSpPr/>
          <p:nvPr/>
        </p:nvSpPr>
        <p:spPr>
          <a:xfrm>
            <a:off x="6845577" y="4672409"/>
            <a:ext cx="3735554" cy="992171"/>
          </a:xfrm>
          <a:prstGeom prst="roundRect">
            <a:avLst>
              <a:gd name="adj" fmla="val 10000"/>
            </a:avLst>
          </a:prstGeom>
          <a:solidFill>
            <a:schemeClr val="accent3">
              <a:lumMod val="75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lvl="0" indent="0" algn="l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16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Desarrolla modelos matemáticos y de simulación en la optimización y mejora de procesos industriales o de servicio.</a:t>
            </a:r>
            <a:endParaRPr lang="en-US" sz="1600" kern="12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E1151DE-A2EC-165C-A89C-77664D93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23" y="3449628"/>
            <a:ext cx="3109765" cy="23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0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AF847E-26B6-B113-2106-A0FCA1439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454CE53-199A-4B1C-9241-09D0A365FD10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7FD49-C980-E801-1B45-BBB79839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879A5-6296-3966-0A9E-5B7F2A50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s-MX" noProof="0" smtClean="0"/>
              <a:pPr rtl="0"/>
              <a:t>7</a:t>
            </a:fld>
            <a:endParaRPr lang="es-MX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FA5B1D2-0C67-67A8-C639-05839655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855" y="652615"/>
            <a:ext cx="4288971" cy="532862"/>
          </a:xfrm>
        </p:spPr>
        <p:txBody>
          <a:bodyPr/>
          <a:lstStyle/>
          <a:p>
            <a:r>
              <a:rPr lang="en-US" dirty="0"/>
              <a:t>Organización del </a:t>
            </a:r>
            <a:r>
              <a:rPr lang="en-US" dirty="0" err="1"/>
              <a:t>curso</a:t>
            </a:r>
            <a:endParaRPr lang="en-US" dirty="0"/>
          </a:p>
        </p:txBody>
      </p:sp>
      <p:pic>
        <p:nvPicPr>
          <p:cNvPr id="15" name="Content Placeholder 7" descr="A graph with multiple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002203C3-A471-4181-8798-D2F2578B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41" y="1371600"/>
            <a:ext cx="9409203" cy="48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4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468EB-9D85-C76C-971B-EDD63D62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C24AD79-DFA2-4209-9923-769CD5857BB1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A4851-3981-9883-8C6D-359DF941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Optimización de operaciones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974C7-F3B1-40EB-907C-4142E236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8D65601-5AE2-46FC-B138-694DDD2B510D}" type="slidenum">
              <a:rPr lang="es-MX" noProof="0" smtClean="0"/>
              <a:t>8</a:t>
            </a:fld>
            <a:endParaRPr lang="es-MX" noProof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0D581E3-91F7-9CF7-CC35-BC29232D7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7" y="1369287"/>
            <a:ext cx="4933078" cy="1268810"/>
          </a:xfrm>
        </p:spPr>
        <p:txBody>
          <a:bodyPr/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Revisión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del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Curso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Canvas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7F660-33CE-2FA0-127F-10513D3F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341213"/>
            <a:ext cx="6591300" cy="34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7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87F222A3-EEC2-39DC-0327-2B13B8F8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Software disponible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mercado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0D599D25-439E-878A-D350-56DEFB446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DA55AF-B7EF-42EF-8301-DD3B34C8238D}" type="datetime1">
              <a:rPr lang="es-MX" noProof="0" smtClean="0"/>
              <a:t>14/02/2025</a:t>
            </a:fld>
            <a:endParaRPr lang="es-MX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Optimización de operaciones</a:t>
            </a:r>
            <a:endParaRPr lang="es-MX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DECE2F8-8507-41B0-CE44-305E9352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pPr rtl="0"/>
              <a:t>9</a:t>
            </a:fld>
            <a:endParaRPr lang="es-MX" noProof="0"/>
          </a:p>
        </p:txBody>
      </p:sp>
      <p:sp>
        <p:nvSpPr>
          <p:cNvPr id="5" name="AutoShape 2" descr="Kahoot! - Juega y crea quizzes en App Sto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A2CE854-8CEF-8B69-1294-02658579A242}"/>
              </a:ext>
            </a:extLst>
          </p:cNvPr>
          <p:cNvSpPr/>
          <p:nvPr/>
        </p:nvSpPr>
        <p:spPr>
          <a:xfrm>
            <a:off x="307975" y="2162175"/>
            <a:ext cx="11483975" cy="21907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Microsoft Excel Intermedio 2016 - Teorem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4" y="2722728"/>
            <a:ext cx="1979547" cy="111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LINDO Systems, Inc. | LinkedIn">
            <a:extLst>
              <a:ext uri="{FF2B5EF4-FFF2-40B4-BE49-F238E27FC236}">
                <a16:creationId xmlns:a16="http://schemas.microsoft.com/office/drawing/2014/main" id="{1D749C52-5A12-C47B-00A1-F6A1C1632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59" y="2732722"/>
            <a:ext cx="1021151" cy="102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84074C9-64BA-2BF2-1793-4A6D1329BE47}"/>
              </a:ext>
            </a:extLst>
          </p:cNvPr>
          <p:cNvSpPr txBox="1"/>
          <p:nvPr/>
        </p:nvSpPr>
        <p:spPr>
          <a:xfrm>
            <a:off x="2013966" y="3845831"/>
            <a:ext cx="1966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Franklin Gothic Medium" panose="020B0603020102020204" pitchFamily="34" charset="0"/>
              </a:rPr>
              <a:t>Versión</a:t>
            </a:r>
            <a:r>
              <a:rPr lang="en-US" sz="1400" dirty="0">
                <a:latin typeface="Franklin Gothic Medium" panose="020B0603020102020204" pitchFamily="34" charset="0"/>
              </a:rPr>
              <a:t> Demo</a:t>
            </a:r>
            <a:endParaRPr lang="en-US" sz="1400" dirty="0"/>
          </a:p>
        </p:txBody>
      </p:sp>
      <p:pic>
        <p:nvPicPr>
          <p:cNvPr id="57" name="Picture 2" descr="Gurobi 9.5 ofrece funciones empresariales y un rendimiento aún mejor |  Business Wire">
            <a:extLst>
              <a:ext uri="{FF2B5EF4-FFF2-40B4-BE49-F238E27FC236}">
                <a16:creationId xmlns:a16="http://schemas.microsoft.com/office/drawing/2014/main" id="{FC3F7D11-CF93-1356-C55A-6EBFDE2DD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773" y="2910373"/>
            <a:ext cx="1979547" cy="103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GO Software Editions | Hearne Software | Australia">
            <a:extLst>
              <a:ext uri="{FF2B5EF4-FFF2-40B4-BE49-F238E27FC236}">
                <a16:creationId xmlns:a16="http://schemas.microsoft.com/office/drawing/2014/main" id="{80E4F958-98E7-840B-1E13-717D619E2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349" y="2881886"/>
            <a:ext cx="871985" cy="87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e Matlab PNG transparente - StickPNG">
            <a:extLst>
              <a:ext uri="{FF2B5EF4-FFF2-40B4-BE49-F238E27FC236}">
                <a16:creationId xmlns:a16="http://schemas.microsoft.com/office/drawing/2014/main" id="{C3E5C2EB-33C3-EB8B-B3B6-D36B9D8DD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980" y="2781428"/>
            <a:ext cx="1292323" cy="94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 descr="GAMS - Cutting Edge Modeling">
            <a:extLst>
              <a:ext uri="{FF2B5EF4-FFF2-40B4-BE49-F238E27FC236}">
                <a16:creationId xmlns:a16="http://schemas.microsoft.com/office/drawing/2014/main" id="{C6FD15E4-7D78-EF94-6406-404E8C7CF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92" y="3032017"/>
            <a:ext cx="2409825" cy="7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Gurobi 9.5 ofrece funciones empresariales y un rendimiento aún mejor |  Business Wire">
            <a:extLst>
              <a:ext uri="{FF2B5EF4-FFF2-40B4-BE49-F238E27FC236}">
                <a16:creationId xmlns:a16="http://schemas.microsoft.com/office/drawing/2014/main" id="{FDDE9BE8-3BAB-59F0-555C-187133D56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75" y="4633344"/>
            <a:ext cx="2907798" cy="151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C423D5-DD26-3FDC-F8BD-CE99D025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386" y="2881886"/>
            <a:ext cx="926484" cy="87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686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1">
      <a:majorFont>
        <a:latin typeface="Source Sans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8958509_TF78544816_Win32" id="{EA5154C3-EDFE-4CCB-A90B-89FA6550BC18}" vid="{A049C694-38F4-4B1F-9070-893BDC40549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1DE3569-F02A-48B1-8F6E-F11E8BF870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34B31-7353-4357-814E-0E5916A110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9B3369-3F0F-499C-9EE7-8EC46B6E8A7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conferencia moderna</Template>
  <TotalTime>242</TotalTime>
  <Words>504</Words>
  <Application>Microsoft Office PowerPoint</Application>
  <PresentationFormat>Widescreen</PresentationFormat>
  <Paragraphs>105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Aptos</vt:lpstr>
      <vt:lpstr>Arial</vt:lpstr>
      <vt:lpstr>Calibri</vt:lpstr>
      <vt:lpstr>Franklin Gothic Medium</vt:lpstr>
      <vt:lpstr>Lato Extended</vt:lpstr>
      <vt:lpstr>Source Sans Pro</vt:lpstr>
      <vt:lpstr>Source Sans Pro Light (Body)</vt:lpstr>
      <vt:lpstr>Times New Roman</vt:lpstr>
      <vt:lpstr>Univers Light</vt:lpstr>
      <vt:lpstr>Univers LT Std 45 Light</vt:lpstr>
      <vt:lpstr>Tema de Office</vt:lpstr>
      <vt:lpstr>Optimización de Operaciones</vt:lpstr>
      <vt:lpstr>Contenido</vt:lpstr>
      <vt:lpstr>Actividad para conocer al grupo</vt:lpstr>
      <vt:lpstr>PERFIL DEL INSTRUCTOR</vt:lpstr>
      <vt:lpstr>Fines de Aprendizaje de la Unidad de Formación</vt:lpstr>
      <vt:lpstr>Competencias a desarrollar</vt:lpstr>
      <vt:lpstr>Organización del curso</vt:lpstr>
      <vt:lpstr>Revisión del Curso en Canvas</vt:lpstr>
      <vt:lpstr>Software disponible en el mercado</vt:lpstr>
      <vt:lpstr>Evaluación del Curso</vt:lpstr>
      <vt:lpstr>Sobre las actividades</vt:lpstr>
      <vt:lpstr>Acuerdos de Clase</vt:lpstr>
      <vt:lpstr>Contacto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Jenny Díaz Ramírez</dc:creator>
  <cp:lastModifiedBy>Jenny Díaz Ramírez</cp:lastModifiedBy>
  <cp:revision>2</cp:revision>
  <dcterms:created xsi:type="dcterms:W3CDTF">2025-02-13T21:36:33Z</dcterms:created>
  <dcterms:modified xsi:type="dcterms:W3CDTF">2025-02-14T17:55:02Z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